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4" r:id="rId3"/>
    <p:sldId id="303" r:id="rId4"/>
    <p:sldId id="265" r:id="rId5"/>
    <p:sldId id="266" r:id="rId6"/>
    <p:sldId id="291" r:id="rId7"/>
    <p:sldId id="299" r:id="rId8"/>
    <p:sldId id="282" r:id="rId9"/>
    <p:sldId id="283" r:id="rId10"/>
    <p:sldId id="284" r:id="rId11"/>
    <p:sldId id="292" r:id="rId12"/>
    <p:sldId id="293" r:id="rId13"/>
    <p:sldId id="294" r:id="rId14"/>
    <p:sldId id="286" r:id="rId15"/>
    <p:sldId id="287" r:id="rId16"/>
    <p:sldId id="288" r:id="rId17"/>
    <p:sldId id="289" r:id="rId18"/>
    <p:sldId id="290" r:id="rId19"/>
    <p:sldId id="298" r:id="rId20"/>
    <p:sldId id="302" r:id="rId21"/>
    <p:sldId id="280" r:id="rId22"/>
  </p:sldIdLst>
  <p:sldSz cx="9144000" cy="6858000" type="screen4x3"/>
  <p:notesSz cx="6794500" cy="9931400"/>
  <p:custDataLst>
    <p:tags r:id="rId24"/>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Marinho" initials="PM" lastIdx="23" clrIdx="0">
    <p:extLst>
      <p:ext uri="{19B8F6BF-5375-455C-9EA6-DF929625EA0E}">
        <p15:presenceInfo xmlns:p15="http://schemas.microsoft.com/office/powerpoint/2012/main" userId="Paula Marinho" providerId="None"/>
      </p:ext>
    </p:extLst>
  </p:cmAuthor>
  <p:cmAuthor id="2" name="Marilia Gago" initials="MG" lastIdx="17" clrIdx="1">
    <p:extLst>
      <p:ext uri="{19B8F6BF-5375-455C-9EA6-DF929625EA0E}">
        <p15:presenceInfo xmlns:p15="http://schemas.microsoft.com/office/powerpoint/2012/main" userId="6a97e8a8fb233c59" providerId="Windows Live"/>
      </p:ext>
    </p:extLst>
  </p:cmAuthor>
  <p:cmAuthor id="3" name="Cristina Henrique" initials="CH" lastIdx="6" clrIdx="2">
    <p:extLst>
      <p:ext uri="{19B8F6BF-5375-455C-9EA6-DF929625EA0E}">
        <p15:presenceInfo xmlns:p15="http://schemas.microsoft.com/office/powerpoint/2012/main" userId="S-1-5-21-218446187-2021206341-1862565094-4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2905"/>
    <a:srgbClr val="FFF1D5"/>
    <a:srgbClr val="F87228"/>
    <a:srgbClr val="FFE6B3"/>
    <a:srgbClr val="D7D6D6"/>
    <a:srgbClr val="CDCDCE"/>
    <a:srgbClr val="FFFFFF"/>
    <a:srgbClr val="CDCCCD"/>
    <a:srgbClr val="FA9B66"/>
    <a:srgbClr val="F96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582" y="90"/>
      </p:cViewPr>
      <p:guideLst>
        <p:guide orient="horz" pos="2160"/>
        <p:guide pos="2880"/>
      </p:guideLst>
    </p:cSldViewPr>
  </p:slideViewPr>
  <p:notesTextViewPr>
    <p:cViewPr>
      <p:scale>
        <a:sx n="1" d="1"/>
        <a:sy n="1" d="1"/>
      </p:scale>
      <p:origin x="0" y="0"/>
    </p:cViewPr>
  </p:notesTextViewPr>
  <p:notesViewPr>
    <p:cSldViewPr>
      <p:cViewPr varScale="1">
        <p:scale>
          <a:sx n="102" d="100"/>
          <a:sy n="102" d="100"/>
        </p:scale>
        <p:origin x="-3558" y="-9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Moura de Oliveira" userId="f6963c0c-7626-489a-8020-a5980064a4f9" providerId="ADAL" clId="{D05773D9-FBE8-43B7-BEE9-9A8B2878E1EC}"/>
    <pc:docChg chg="undo redo custSel delSld modSld">
      <pc:chgData name="Rita Moura de Oliveira" userId="f6963c0c-7626-489a-8020-a5980064a4f9" providerId="ADAL" clId="{D05773D9-FBE8-43B7-BEE9-9A8B2878E1EC}" dt="2018-01-31T17:44:33.606" v="3159"/>
      <pc:docMkLst>
        <pc:docMk/>
      </pc:docMkLst>
      <pc:sldChg chg="modAnim">
        <pc:chgData name="Rita Moura de Oliveira" userId="f6963c0c-7626-489a-8020-a5980064a4f9" providerId="ADAL" clId="{D05773D9-FBE8-43B7-BEE9-9A8B2878E1EC}" dt="2018-01-19T16:57:27.536" v="3133" actId="113"/>
        <pc:sldMkLst>
          <pc:docMk/>
          <pc:sldMk cId="4081179496" sldId="256"/>
        </pc:sldMkLst>
      </pc:sldChg>
      <pc:sldChg chg="modSp">
        <pc:chgData name="Rita Moura de Oliveira" userId="f6963c0c-7626-489a-8020-a5980064a4f9" providerId="ADAL" clId="{D05773D9-FBE8-43B7-BEE9-9A8B2878E1EC}" dt="2018-01-19T16:51:54.759" v="3042" actId="1036"/>
        <pc:sldMkLst>
          <pc:docMk/>
          <pc:sldMk cId="1700474748" sldId="264"/>
        </pc:sldMkLst>
        <pc:spChg chg="mod">
          <ac:chgData name="Rita Moura de Oliveira" userId="f6963c0c-7626-489a-8020-a5980064a4f9" providerId="ADAL" clId="{D05773D9-FBE8-43B7-BEE9-9A8B2878E1EC}" dt="2018-01-19T16:51:49.384" v="3033" actId="1035"/>
          <ac:spMkLst>
            <pc:docMk/>
            <pc:sldMk cId="1700474748" sldId="264"/>
            <ac:spMk id="4" creationId="{00000000-0000-0000-0000-000000000000}"/>
          </ac:spMkLst>
        </pc:spChg>
        <pc:spChg chg="mod">
          <ac:chgData name="Rita Moura de Oliveira" userId="f6963c0c-7626-489a-8020-a5980064a4f9" providerId="ADAL" clId="{D05773D9-FBE8-43B7-BEE9-9A8B2878E1EC}" dt="2018-01-19T16:51:54.759" v="3042" actId="1036"/>
          <ac:spMkLst>
            <pc:docMk/>
            <pc:sldMk cId="1700474748" sldId="264"/>
            <ac:spMk id="9" creationId="{00000000-0000-0000-0000-000000000000}"/>
          </ac:spMkLst>
        </pc:spChg>
        <pc:picChg chg="mod">
          <ac:chgData name="Rita Moura de Oliveira" userId="f6963c0c-7626-489a-8020-a5980064a4f9" providerId="ADAL" clId="{D05773D9-FBE8-43B7-BEE9-9A8B2878E1EC}" dt="2018-01-19T16:51:54.759" v="3042" actId="1036"/>
          <ac:picMkLst>
            <pc:docMk/>
            <pc:sldMk cId="1700474748" sldId="264"/>
            <ac:picMk id="3" creationId="{00000000-0000-0000-0000-000000000000}"/>
          </ac:picMkLst>
        </pc:picChg>
      </pc:sldChg>
      <pc:sldChg chg="modSp">
        <pc:chgData name="Rita Moura de Oliveira" userId="f6963c0c-7626-489a-8020-a5980064a4f9" providerId="ADAL" clId="{D05773D9-FBE8-43B7-BEE9-9A8B2878E1EC}" dt="2018-01-19T16:55:18.648" v="3112" actId="1076"/>
        <pc:sldMkLst>
          <pc:docMk/>
          <pc:sldMk cId="1304544217" sldId="265"/>
        </pc:sldMkLst>
        <pc:spChg chg="mod">
          <ac:chgData name="Rita Moura de Oliveira" userId="f6963c0c-7626-489a-8020-a5980064a4f9" providerId="ADAL" clId="{D05773D9-FBE8-43B7-BEE9-9A8B2878E1EC}" dt="2018-01-19T16:55:18.648" v="3112" actId="1076"/>
          <ac:spMkLst>
            <pc:docMk/>
            <pc:sldMk cId="1304544217" sldId="265"/>
            <ac:spMk id="4" creationId="{00000000-0000-0000-0000-000000000000}"/>
          </ac:spMkLst>
        </pc:spChg>
        <pc:spChg chg="mod">
          <ac:chgData name="Rita Moura de Oliveira" userId="f6963c0c-7626-489a-8020-a5980064a4f9" providerId="ADAL" clId="{D05773D9-FBE8-43B7-BEE9-9A8B2878E1EC}" dt="2018-01-19T11:36:15.814" v="4" actId="14100"/>
          <ac:spMkLst>
            <pc:docMk/>
            <pc:sldMk cId="1304544217" sldId="265"/>
            <ac:spMk id="7" creationId="{761B67B6-E3E0-4A43-B932-F87B9D66340D}"/>
          </ac:spMkLst>
        </pc:spChg>
        <pc:picChg chg="mod">
          <ac:chgData name="Rita Moura de Oliveira" userId="f6963c0c-7626-489a-8020-a5980064a4f9" providerId="ADAL" clId="{D05773D9-FBE8-43B7-BEE9-9A8B2878E1EC}" dt="2018-01-19T12:10:40.475" v="299" actId="14861"/>
          <ac:picMkLst>
            <pc:docMk/>
            <pc:sldMk cId="1304544217" sldId="265"/>
            <ac:picMk id="6" creationId="{00000000-0000-0000-0000-000000000000}"/>
          </ac:picMkLst>
        </pc:picChg>
        <pc:picChg chg="mod">
          <ac:chgData name="Rita Moura de Oliveira" userId="f6963c0c-7626-489a-8020-a5980064a4f9" providerId="ADAL" clId="{D05773D9-FBE8-43B7-BEE9-9A8B2878E1EC}" dt="2018-01-19T12:10:40.475" v="299" actId="14861"/>
          <ac:picMkLst>
            <pc:docMk/>
            <pc:sldMk cId="1304544217" sldId="265"/>
            <ac:picMk id="8" creationId="{00000000-0000-0000-0000-000000000000}"/>
          </ac:picMkLst>
        </pc:picChg>
      </pc:sldChg>
      <pc:sldChg chg="addSp delSp modSp delAnim modAnim">
        <pc:chgData name="Rita Moura de Oliveira" userId="f6963c0c-7626-489a-8020-a5980064a4f9" providerId="ADAL" clId="{D05773D9-FBE8-43B7-BEE9-9A8B2878E1EC}" dt="2018-01-19T16:55:27.064" v="3113" actId="1076"/>
        <pc:sldMkLst>
          <pc:docMk/>
          <pc:sldMk cId="3961808368" sldId="266"/>
        </pc:sldMkLst>
        <pc:spChg chg="mod">
          <ac:chgData name="Rita Moura de Oliveira" userId="f6963c0c-7626-489a-8020-a5980064a4f9" providerId="ADAL" clId="{D05773D9-FBE8-43B7-BEE9-9A8B2878E1EC}" dt="2018-01-19T11:47:40.615" v="39" actId="1076"/>
          <ac:spMkLst>
            <pc:docMk/>
            <pc:sldMk cId="3961808368" sldId="266"/>
            <ac:spMk id="6" creationId="{00000000-0000-0000-0000-000000000000}"/>
          </ac:spMkLst>
        </pc:spChg>
        <pc:spChg chg="add mod">
          <ac:chgData name="Rita Moura de Oliveira" userId="f6963c0c-7626-489a-8020-a5980064a4f9" providerId="ADAL" clId="{D05773D9-FBE8-43B7-BEE9-9A8B2878E1EC}" dt="2018-01-19T11:48:03.239" v="45" actId="1076"/>
          <ac:spMkLst>
            <pc:docMk/>
            <pc:sldMk cId="3961808368" sldId="266"/>
            <ac:spMk id="9" creationId="{8FCB129D-CE2A-49E0-B548-4836941B0C0F}"/>
          </ac:spMkLst>
        </pc:spChg>
        <pc:spChg chg="mod">
          <ac:chgData name="Rita Moura de Oliveira" userId="f6963c0c-7626-489a-8020-a5980064a4f9" providerId="ADAL" clId="{D05773D9-FBE8-43B7-BEE9-9A8B2878E1EC}" dt="2018-01-19T16:55:27.064" v="3113" actId="1076"/>
          <ac:spMkLst>
            <pc:docMk/>
            <pc:sldMk cId="3961808368" sldId="266"/>
            <ac:spMk id="15" creationId="{00000000-0000-0000-0000-000000000000}"/>
          </ac:spMkLst>
        </pc:spChg>
        <pc:grpChg chg="del mod">
          <ac:chgData name="Rita Moura de Oliveira" userId="f6963c0c-7626-489a-8020-a5980064a4f9" providerId="ADAL" clId="{D05773D9-FBE8-43B7-BEE9-9A8B2878E1EC}" dt="2018-01-19T11:44:43.254" v="19" actId="478"/>
          <ac:grpSpMkLst>
            <pc:docMk/>
            <pc:sldMk cId="3961808368" sldId="266"/>
            <ac:grpSpMk id="17" creationId="{00000000-0000-0000-0000-000000000000}"/>
          </ac:grpSpMkLst>
        </pc:grpChg>
        <pc:picChg chg="mod">
          <ac:chgData name="Rita Moura de Oliveira" userId="f6963c0c-7626-489a-8020-a5980064a4f9" providerId="ADAL" clId="{D05773D9-FBE8-43B7-BEE9-9A8B2878E1EC}" dt="2018-01-19T12:10:29.473" v="298" actId="14861"/>
          <ac:picMkLst>
            <pc:docMk/>
            <pc:sldMk cId="3961808368" sldId="266"/>
            <ac:picMk id="10" creationId="{00000000-0000-0000-0000-000000000000}"/>
          </ac:picMkLst>
        </pc:picChg>
        <pc:picChg chg="mod">
          <ac:chgData name="Rita Moura de Oliveira" userId="f6963c0c-7626-489a-8020-a5980064a4f9" providerId="ADAL" clId="{D05773D9-FBE8-43B7-BEE9-9A8B2878E1EC}" dt="2018-01-19T12:10:29.473" v="298" actId="14861"/>
          <ac:picMkLst>
            <pc:docMk/>
            <pc:sldMk cId="3961808368" sldId="266"/>
            <ac:picMk id="16" creationId="{00000000-0000-0000-0000-000000000000}"/>
          </ac:picMkLst>
        </pc:picChg>
      </pc:sldChg>
      <pc:sldChg chg="addSp delSp modSp delAnim modAnim">
        <pc:chgData name="Rita Moura de Oliveira" userId="f6963c0c-7626-489a-8020-a5980064a4f9" providerId="ADAL" clId="{D05773D9-FBE8-43B7-BEE9-9A8B2878E1EC}" dt="2018-01-19T16:48:52.770" v="2991" actId="113"/>
        <pc:sldMkLst>
          <pc:docMk/>
          <pc:sldMk cId="3050228892" sldId="280"/>
        </pc:sldMkLst>
        <pc:spChg chg="add mod">
          <ac:chgData name="Rita Moura de Oliveira" userId="f6963c0c-7626-489a-8020-a5980064a4f9" providerId="ADAL" clId="{D05773D9-FBE8-43B7-BEE9-9A8B2878E1EC}" dt="2018-01-19T16:48:35.529" v="2989" actId="1076"/>
          <ac:spMkLst>
            <pc:docMk/>
            <pc:sldMk cId="3050228892" sldId="280"/>
            <ac:spMk id="2" creationId="{B99ACBA6-7695-48D9-91FB-F40307F78F56}"/>
          </ac:spMkLst>
        </pc:spChg>
        <pc:spChg chg="mod">
          <ac:chgData name="Rita Moura de Oliveira" userId="f6963c0c-7626-489a-8020-a5980064a4f9" providerId="ADAL" clId="{D05773D9-FBE8-43B7-BEE9-9A8B2878E1EC}" dt="2018-01-19T16:46:59.893" v="2966" actId="1076"/>
          <ac:spMkLst>
            <pc:docMk/>
            <pc:sldMk cId="3050228892" sldId="280"/>
            <ac:spMk id="8" creationId="{00000000-0000-0000-0000-000000000000}"/>
          </ac:spMkLst>
        </pc:spChg>
        <pc:spChg chg="add mod">
          <ac:chgData name="Rita Moura de Oliveira" userId="f6963c0c-7626-489a-8020-a5980064a4f9" providerId="ADAL" clId="{D05773D9-FBE8-43B7-BEE9-9A8B2878E1EC}" dt="2018-01-19T16:47:21.384" v="2976" actId="1037"/>
          <ac:spMkLst>
            <pc:docMk/>
            <pc:sldMk cId="3050228892" sldId="280"/>
            <ac:spMk id="14" creationId="{C528AF05-DE06-487A-AB7C-2BF500CA46F1}"/>
          </ac:spMkLst>
        </pc:spChg>
        <pc:spChg chg="add mod">
          <ac:chgData name="Rita Moura de Oliveira" userId="f6963c0c-7626-489a-8020-a5980064a4f9" providerId="ADAL" clId="{D05773D9-FBE8-43B7-BEE9-9A8B2878E1EC}" dt="2018-01-19T16:47:21.384" v="2976" actId="1037"/>
          <ac:spMkLst>
            <pc:docMk/>
            <pc:sldMk cId="3050228892" sldId="280"/>
            <ac:spMk id="15" creationId="{83C96929-7535-4DB1-B9BD-FD9C10495FF2}"/>
          </ac:spMkLst>
        </pc:spChg>
        <pc:picChg chg="mod">
          <ac:chgData name="Rita Moura de Oliveira" userId="f6963c0c-7626-489a-8020-a5980064a4f9" providerId="ADAL" clId="{D05773D9-FBE8-43B7-BEE9-9A8B2878E1EC}" dt="2018-01-19T16:47:21.384" v="2976" actId="1037"/>
          <ac:picMkLst>
            <pc:docMk/>
            <pc:sldMk cId="3050228892" sldId="280"/>
            <ac:picMk id="10" creationId="{936007C3-F591-4FDF-9DD4-B2B0A1A06E6B}"/>
          </ac:picMkLst>
        </pc:picChg>
        <pc:picChg chg="mod">
          <ac:chgData name="Rita Moura de Oliveira" userId="f6963c0c-7626-489a-8020-a5980064a4f9" providerId="ADAL" clId="{D05773D9-FBE8-43B7-BEE9-9A8B2878E1EC}" dt="2018-01-19T16:47:21.384" v="2976" actId="1037"/>
          <ac:picMkLst>
            <pc:docMk/>
            <pc:sldMk cId="3050228892" sldId="280"/>
            <ac:picMk id="11" creationId="{E258B8F8-ADF1-4DCA-93B8-99C5331199EC}"/>
          </ac:picMkLst>
        </pc:picChg>
        <pc:picChg chg="mod">
          <ac:chgData name="Rita Moura de Oliveira" userId="f6963c0c-7626-489a-8020-a5980064a4f9" providerId="ADAL" clId="{D05773D9-FBE8-43B7-BEE9-9A8B2878E1EC}" dt="2018-01-19T16:47:21.384" v="2976" actId="1037"/>
          <ac:picMkLst>
            <pc:docMk/>
            <pc:sldMk cId="3050228892" sldId="280"/>
            <ac:picMk id="12" creationId="{04E1A089-D479-4507-A7C1-786594F00B5C}"/>
          </ac:picMkLst>
        </pc:picChg>
        <pc:picChg chg="add del mod modCrop">
          <ac:chgData name="Rita Moura de Oliveira" userId="f6963c0c-7626-489a-8020-a5980064a4f9" providerId="ADAL" clId="{D05773D9-FBE8-43B7-BEE9-9A8B2878E1EC}" dt="2018-01-19T16:43:47.156" v="2920" actId="478"/>
          <ac:picMkLst>
            <pc:docMk/>
            <pc:sldMk cId="3050228892" sldId="280"/>
            <ac:picMk id="13" creationId="{1B8D7ADA-F253-43A6-B8F9-86D300DAB45F}"/>
          </ac:picMkLst>
        </pc:picChg>
        <pc:picChg chg="add mod modCrop">
          <ac:chgData name="Rita Moura de Oliveira" userId="f6963c0c-7626-489a-8020-a5980064a4f9" providerId="ADAL" clId="{D05773D9-FBE8-43B7-BEE9-9A8B2878E1EC}" dt="2018-01-19T16:47:21.384" v="2976" actId="1037"/>
          <ac:picMkLst>
            <pc:docMk/>
            <pc:sldMk cId="3050228892" sldId="280"/>
            <ac:picMk id="16" creationId="{6414B220-AFB8-47B6-88BD-BA9B5D956BD4}"/>
          </ac:picMkLst>
        </pc:picChg>
        <pc:picChg chg="del">
          <ac:chgData name="Rita Moura de Oliveira" userId="f6963c0c-7626-489a-8020-a5980064a4f9" providerId="ADAL" clId="{D05773D9-FBE8-43B7-BEE9-9A8B2878E1EC}" dt="2018-01-19T16:37:39.076" v="2647" actId="478"/>
          <ac:picMkLst>
            <pc:docMk/>
            <pc:sldMk cId="3050228892" sldId="280"/>
            <ac:picMk id="3073" creationId="{00000000-0000-0000-0000-000000000000}"/>
          </ac:picMkLst>
        </pc:picChg>
        <pc:picChg chg="mod modCrop">
          <ac:chgData name="Rita Moura de Oliveira" userId="f6963c0c-7626-489a-8020-a5980064a4f9" providerId="ADAL" clId="{D05773D9-FBE8-43B7-BEE9-9A8B2878E1EC}" dt="2018-01-19T16:47:21.384" v="2976" actId="1037"/>
          <ac:picMkLst>
            <pc:docMk/>
            <pc:sldMk cId="3050228892" sldId="280"/>
            <ac:picMk id="3074" creationId="{00000000-0000-0000-0000-000000000000}"/>
          </ac:picMkLst>
        </pc:picChg>
        <pc:picChg chg="mod">
          <ac:chgData name="Rita Moura de Oliveira" userId="f6963c0c-7626-489a-8020-a5980064a4f9" providerId="ADAL" clId="{D05773D9-FBE8-43B7-BEE9-9A8B2878E1EC}" dt="2018-01-19T16:47:21.384" v="2976" actId="1037"/>
          <ac:picMkLst>
            <pc:docMk/>
            <pc:sldMk cId="3050228892" sldId="280"/>
            <ac:picMk id="3075" creationId="{00000000-0000-0000-0000-000000000000}"/>
          </ac:picMkLst>
        </pc:picChg>
        <pc:picChg chg="mod">
          <ac:chgData name="Rita Moura de Oliveira" userId="f6963c0c-7626-489a-8020-a5980064a4f9" providerId="ADAL" clId="{D05773D9-FBE8-43B7-BEE9-9A8B2878E1EC}" dt="2018-01-19T16:47:26.904" v="2980" actId="1037"/>
          <ac:picMkLst>
            <pc:docMk/>
            <pc:sldMk cId="3050228892" sldId="280"/>
            <ac:picMk id="3076" creationId="{00000000-0000-0000-0000-000000000000}"/>
          </ac:picMkLst>
        </pc:picChg>
        <pc:picChg chg="del mod">
          <ac:chgData name="Rita Moura de Oliveira" userId="f6963c0c-7626-489a-8020-a5980064a4f9" providerId="ADAL" clId="{D05773D9-FBE8-43B7-BEE9-9A8B2878E1EC}" dt="2018-01-19T16:44:54.692" v="2936" actId="478"/>
          <ac:picMkLst>
            <pc:docMk/>
            <pc:sldMk cId="3050228892" sldId="280"/>
            <ac:picMk id="3077" creationId="{00000000-0000-0000-0000-000000000000}"/>
          </ac:picMkLst>
        </pc:picChg>
      </pc:sldChg>
      <pc:sldChg chg="modSp modAnim">
        <pc:chgData name="Rita Moura de Oliveira" userId="f6963c0c-7626-489a-8020-a5980064a4f9" providerId="ADAL" clId="{D05773D9-FBE8-43B7-BEE9-9A8B2878E1EC}" dt="2018-01-19T16:55:45.776" v="3115" actId="1076"/>
        <pc:sldMkLst>
          <pc:docMk/>
          <pc:sldMk cId="345588577" sldId="282"/>
        </pc:sldMkLst>
        <pc:spChg chg="mod">
          <ac:chgData name="Rita Moura de Oliveira" userId="f6963c0c-7626-489a-8020-a5980064a4f9" providerId="ADAL" clId="{D05773D9-FBE8-43B7-BEE9-9A8B2878E1EC}" dt="2018-01-19T16:55:45.776" v="3115" actId="1076"/>
          <ac:spMkLst>
            <pc:docMk/>
            <pc:sldMk cId="345588577" sldId="282"/>
            <ac:spMk id="4" creationId="{00000000-0000-0000-0000-000000000000}"/>
          </ac:spMkLst>
        </pc:spChg>
        <pc:graphicFrameChg chg="mod modGraphic">
          <ac:chgData name="Rita Moura de Oliveira" userId="f6963c0c-7626-489a-8020-a5980064a4f9" providerId="ADAL" clId="{D05773D9-FBE8-43B7-BEE9-9A8B2878E1EC}" dt="2018-01-19T12:15:23.641" v="388" actId="14861"/>
          <ac:graphicFrameMkLst>
            <pc:docMk/>
            <pc:sldMk cId="345588577" sldId="282"/>
            <ac:graphicFrameMk id="6" creationId="{00000000-0000-0000-0000-000000000000}"/>
          </ac:graphicFrameMkLst>
        </pc:graphicFrameChg>
        <pc:picChg chg="mod">
          <ac:chgData name="Rita Moura de Oliveira" userId="f6963c0c-7626-489a-8020-a5980064a4f9" providerId="ADAL" clId="{D05773D9-FBE8-43B7-BEE9-9A8B2878E1EC}" dt="2018-01-19T12:15:37.682" v="390" actId="14861"/>
          <ac:picMkLst>
            <pc:docMk/>
            <pc:sldMk cId="345588577" sldId="282"/>
            <ac:picMk id="7" creationId="{00000000-0000-0000-0000-000000000000}"/>
          </ac:picMkLst>
        </pc:picChg>
        <pc:picChg chg="mod">
          <ac:chgData name="Rita Moura de Oliveira" userId="f6963c0c-7626-489a-8020-a5980064a4f9" providerId="ADAL" clId="{D05773D9-FBE8-43B7-BEE9-9A8B2878E1EC}" dt="2018-01-19T12:15:32.913" v="389" actId="14861"/>
          <ac:picMkLst>
            <pc:docMk/>
            <pc:sldMk cId="345588577" sldId="282"/>
            <ac:picMk id="8" creationId="{00000000-0000-0000-0000-000000000000}"/>
          </ac:picMkLst>
        </pc:picChg>
      </pc:sldChg>
      <pc:sldChg chg="modSp modAnim">
        <pc:chgData name="Rita Moura de Oliveira" userId="f6963c0c-7626-489a-8020-a5980064a4f9" providerId="ADAL" clId="{D05773D9-FBE8-43B7-BEE9-9A8B2878E1EC}" dt="2018-01-19T16:52:23.567" v="3047" actId="1036"/>
        <pc:sldMkLst>
          <pc:docMk/>
          <pc:sldMk cId="4067679897" sldId="283"/>
        </pc:sldMkLst>
        <pc:spChg chg="mod">
          <ac:chgData name="Rita Moura de Oliveira" userId="f6963c0c-7626-489a-8020-a5980064a4f9" providerId="ADAL" clId="{D05773D9-FBE8-43B7-BEE9-9A8B2878E1EC}" dt="2018-01-19T16:52:17.864" v="3043" actId="1076"/>
          <ac:spMkLst>
            <pc:docMk/>
            <pc:sldMk cId="4067679897" sldId="283"/>
            <ac:spMk id="4" creationId="{00000000-0000-0000-0000-000000000000}"/>
          </ac:spMkLst>
        </pc:spChg>
        <pc:graphicFrameChg chg="mod modGraphic">
          <ac:chgData name="Rita Moura de Oliveira" userId="f6963c0c-7626-489a-8020-a5980064a4f9" providerId="ADAL" clId="{D05773D9-FBE8-43B7-BEE9-9A8B2878E1EC}" dt="2018-01-19T16:52:23.567" v="3047" actId="1036"/>
          <ac:graphicFrameMkLst>
            <pc:docMk/>
            <pc:sldMk cId="4067679897" sldId="283"/>
            <ac:graphicFrameMk id="6" creationId="{00000000-0000-0000-0000-000000000000}"/>
          </ac:graphicFrameMkLst>
        </pc:graphicFrameChg>
      </pc:sldChg>
      <pc:sldChg chg="modSp">
        <pc:chgData name="Rita Moura de Oliveira" userId="f6963c0c-7626-489a-8020-a5980064a4f9" providerId="ADAL" clId="{D05773D9-FBE8-43B7-BEE9-9A8B2878E1EC}" dt="2018-01-19T16:53:38.232" v="3094" actId="1036"/>
        <pc:sldMkLst>
          <pc:docMk/>
          <pc:sldMk cId="3720458247" sldId="284"/>
        </pc:sldMkLst>
        <pc:spChg chg="mod">
          <ac:chgData name="Rita Moura de Oliveira" userId="f6963c0c-7626-489a-8020-a5980064a4f9" providerId="ADAL" clId="{D05773D9-FBE8-43B7-BEE9-9A8B2878E1EC}" dt="2018-01-19T16:52:48.977" v="3053" actId="1076"/>
          <ac:spMkLst>
            <pc:docMk/>
            <pc:sldMk cId="3720458247" sldId="284"/>
            <ac:spMk id="4" creationId="{00000000-0000-0000-0000-000000000000}"/>
          </ac:spMkLst>
        </pc:spChg>
        <pc:spChg chg="mod">
          <ac:chgData name="Rita Moura de Oliveira" userId="f6963c0c-7626-489a-8020-a5980064a4f9" providerId="ADAL" clId="{D05773D9-FBE8-43B7-BEE9-9A8B2878E1EC}" dt="2018-01-19T16:53:38.232" v="3094" actId="1036"/>
          <ac:spMkLst>
            <pc:docMk/>
            <pc:sldMk cId="3720458247" sldId="284"/>
            <ac:spMk id="6" creationId="{00000000-0000-0000-0000-000000000000}"/>
          </ac:spMkLst>
        </pc:spChg>
        <pc:spChg chg="mod">
          <ac:chgData name="Rita Moura de Oliveira" userId="f6963c0c-7626-489a-8020-a5980064a4f9" providerId="ADAL" clId="{D05773D9-FBE8-43B7-BEE9-9A8B2878E1EC}" dt="2018-01-19T16:53:38.232" v="3094" actId="1036"/>
          <ac:spMkLst>
            <pc:docMk/>
            <pc:sldMk cId="3720458247" sldId="284"/>
            <ac:spMk id="8" creationId="{00000000-0000-0000-0000-000000000000}"/>
          </ac:spMkLst>
        </pc:spChg>
        <pc:spChg chg="mod">
          <ac:chgData name="Rita Moura de Oliveira" userId="f6963c0c-7626-489a-8020-a5980064a4f9" providerId="ADAL" clId="{D05773D9-FBE8-43B7-BEE9-9A8B2878E1EC}" dt="2018-01-19T16:53:38.232" v="3094" actId="1036"/>
          <ac:spMkLst>
            <pc:docMk/>
            <pc:sldMk cId="3720458247" sldId="284"/>
            <ac:spMk id="15" creationId="{00000000-0000-0000-0000-000000000000}"/>
          </ac:spMkLst>
        </pc:spChg>
        <pc:picChg chg="mod">
          <ac:chgData name="Rita Moura de Oliveira" userId="f6963c0c-7626-489a-8020-a5980064a4f9" providerId="ADAL" clId="{D05773D9-FBE8-43B7-BEE9-9A8B2878E1EC}" dt="2018-01-19T16:53:38.232" v="3094" actId="1036"/>
          <ac:picMkLst>
            <pc:docMk/>
            <pc:sldMk cId="3720458247" sldId="284"/>
            <ac:picMk id="7" creationId="{00000000-0000-0000-0000-000000000000}"/>
          </ac:picMkLst>
        </pc:picChg>
        <pc:picChg chg="mod">
          <ac:chgData name="Rita Moura de Oliveira" userId="f6963c0c-7626-489a-8020-a5980064a4f9" providerId="ADAL" clId="{D05773D9-FBE8-43B7-BEE9-9A8B2878E1EC}" dt="2018-01-19T16:53:38.232" v="3094" actId="1036"/>
          <ac:picMkLst>
            <pc:docMk/>
            <pc:sldMk cId="3720458247" sldId="284"/>
            <ac:picMk id="13" creationId="{00000000-0000-0000-0000-000000000000}"/>
          </ac:picMkLst>
        </pc:picChg>
      </pc:sldChg>
      <pc:sldChg chg="modSp modAnim delCm">
        <pc:chgData name="Rita Moura de Oliveira" userId="f6963c0c-7626-489a-8020-a5980064a4f9" providerId="ADAL" clId="{D05773D9-FBE8-43B7-BEE9-9A8B2878E1EC}" dt="2018-01-19T16:56:18.720" v="3125" actId="1036"/>
        <pc:sldMkLst>
          <pc:docMk/>
          <pc:sldMk cId="2532150044" sldId="286"/>
        </pc:sldMkLst>
        <pc:spChg chg="mod">
          <ac:chgData name="Rita Moura de Oliveira" userId="f6963c0c-7626-489a-8020-a5980064a4f9" providerId="ADAL" clId="{D05773D9-FBE8-43B7-BEE9-9A8B2878E1EC}" dt="2018-01-19T16:56:10.927" v="3118" actId="1076"/>
          <ac:spMkLst>
            <pc:docMk/>
            <pc:sldMk cId="2532150044" sldId="286"/>
            <ac:spMk id="4" creationId="{00000000-0000-0000-0000-000000000000}"/>
          </ac:spMkLst>
        </pc:spChg>
        <pc:spChg chg="mod">
          <ac:chgData name="Rita Moura de Oliveira" userId="f6963c0c-7626-489a-8020-a5980064a4f9" providerId="ADAL" clId="{D05773D9-FBE8-43B7-BEE9-9A8B2878E1EC}" dt="2018-01-19T16:56:18.720" v="3125" actId="1036"/>
          <ac:spMkLst>
            <pc:docMk/>
            <pc:sldMk cId="2532150044" sldId="286"/>
            <ac:spMk id="7" creationId="{4FAEF1AA-C135-4E7C-940D-611FA2FE0BD4}"/>
          </ac:spMkLst>
        </pc:spChg>
        <pc:spChg chg="mod">
          <ac:chgData name="Rita Moura de Oliveira" userId="f6963c0c-7626-489a-8020-a5980064a4f9" providerId="ADAL" clId="{D05773D9-FBE8-43B7-BEE9-9A8B2878E1EC}" dt="2018-01-19T16:56:18.720" v="3125" actId="1036"/>
          <ac:spMkLst>
            <pc:docMk/>
            <pc:sldMk cId="2532150044" sldId="286"/>
            <ac:spMk id="11" creationId="{00000000-0000-0000-0000-000000000000}"/>
          </ac:spMkLst>
        </pc:spChg>
        <pc:spChg chg="mod">
          <ac:chgData name="Rita Moura de Oliveira" userId="f6963c0c-7626-489a-8020-a5980064a4f9" providerId="ADAL" clId="{D05773D9-FBE8-43B7-BEE9-9A8B2878E1EC}" dt="2018-01-19T16:56:18.720" v="3125" actId="1036"/>
          <ac:spMkLst>
            <pc:docMk/>
            <pc:sldMk cId="2532150044" sldId="286"/>
            <ac:spMk id="13" creationId="{00000000-0000-0000-0000-000000000000}"/>
          </ac:spMkLst>
        </pc:spChg>
        <pc:graphicFrameChg chg="mod">
          <ac:chgData name="Rita Moura de Oliveira" userId="f6963c0c-7626-489a-8020-a5980064a4f9" providerId="ADAL" clId="{D05773D9-FBE8-43B7-BEE9-9A8B2878E1EC}" dt="2018-01-19T16:56:18.720" v="3125" actId="1036"/>
          <ac:graphicFrameMkLst>
            <pc:docMk/>
            <pc:sldMk cId="2532150044" sldId="286"/>
            <ac:graphicFrameMk id="10" creationId="{00000000-0000-0000-0000-000000000000}"/>
          </ac:graphicFrameMkLst>
        </pc:graphicFrameChg>
        <pc:picChg chg="mod">
          <ac:chgData name="Rita Moura de Oliveira" userId="f6963c0c-7626-489a-8020-a5980064a4f9" providerId="ADAL" clId="{D05773D9-FBE8-43B7-BEE9-9A8B2878E1EC}" dt="2018-01-19T16:56:18.720" v="3125" actId="1036"/>
          <ac:picMkLst>
            <pc:docMk/>
            <pc:sldMk cId="2532150044" sldId="286"/>
            <ac:picMk id="12" creationId="{00000000-0000-0000-0000-000000000000}"/>
          </ac:picMkLst>
        </pc:picChg>
      </pc:sldChg>
      <pc:sldChg chg="modSp modAnim">
        <pc:chgData name="Rita Moura de Oliveira" userId="f6963c0c-7626-489a-8020-a5980064a4f9" providerId="ADAL" clId="{D05773D9-FBE8-43B7-BEE9-9A8B2878E1EC}" dt="2018-01-19T16:56:35.816" v="3128" actId="1036"/>
        <pc:sldMkLst>
          <pc:docMk/>
          <pc:sldMk cId="592237718" sldId="287"/>
        </pc:sldMkLst>
        <pc:spChg chg="mod">
          <ac:chgData name="Rita Moura de Oliveira" userId="f6963c0c-7626-489a-8020-a5980064a4f9" providerId="ADAL" clId="{D05773D9-FBE8-43B7-BEE9-9A8B2878E1EC}" dt="2018-01-19T16:56:35.816" v="3128" actId="1036"/>
          <ac:spMkLst>
            <pc:docMk/>
            <pc:sldMk cId="592237718" sldId="287"/>
            <ac:spMk id="4" creationId="{00000000-0000-0000-0000-000000000000}"/>
          </ac:spMkLst>
        </pc:spChg>
        <pc:spChg chg="mod">
          <ac:chgData name="Rita Moura de Oliveira" userId="f6963c0c-7626-489a-8020-a5980064a4f9" providerId="ADAL" clId="{D05773D9-FBE8-43B7-BEE9-9A8B2878E1EC}" dt="2018-01-19T12:18:17.768" v="422" actId="20577"/>
          <ac:spMkLst>
            <pc:docMk/>
            <pc:sldMk cId="592237718" sldId="287"/>
            <ac:spMk id="6" creationId="{00000000-0000-0000-0000-000000000000}"/>
          </ac:spMkLst>
        </pc:spChg>
        <pc:graphicFrameChg chg="mod">
          <ac:chgData name="Rita Moura de Oliveira" userId="f6963c0c-7626-489a-8020-a5980064a4f9" providerId="ADAL" clId="{D05773D9-FBE8-43B7-BEE9-9A8B2878E1EC}" dt="2018-01-19T12:15:00.130" v="385" actId="1076"/>
          <ac:graphicFrameMkLst>
            <pc:docMk/>
            <pc:sldMk cId="592237718" sldId="287"/>
            <ac:graphicFrameMk id="8" creationId="{00000000-0000-0000-0000-000000000000}"/>
          </ac:graphicFrameMkLst>
        </pc:graphicFrameChg>
        <pc:picChg chg="mod">
          <ac:chgData name="Rita Moura de Oliveira" userId="f6963c0c-7626-489a-8020-a5980064a4f9" providerId="ADAL" clId="{D05773D9-FBE8-43B7-BEE9-9A8B2878E1EC}" dt="2018-01-19T12:15:07.170" v="387" actId="14861"/>
          <ac:picMkLst>
            <pc:docMk/>
            <pc:sldMk cId="592237718" sldId="287"/>
            <ac:picMk id="7" creationId="{00000000-0000-0000-0000-000000000000}"/>
          </ac:picMkLst>
        </pc:picChg>
      </pc:sldChg>
      <pc:sldChg chg="modSp modAnim">
        <pc:chgData name="Rita Moura de Oliveira" userId="f6963c0c-7626-489a-8020-a5980064a4f9" providerId="ADAL" clId="{D05773D9-FBE8-43B7-BEE9-9A8B2878E1EC}" dt="2018-01-19T15:04:06.445" v="520" actId="20577"/>
        <pc:sldMkLst>
          <pc:docMk/>
          <pc:sldMk cId="3837869816" sldId="288"/>
        </pc:sldMkLst>
        <pc:spChg chg="mod">
          <ac:chgData name="Rita Moura de Oliveira" userId="f6963c0c-7626-489a-8020-a5980064a4f9" providerId="ADAL" clId="{D05773D9-FBE8-43B7-BEE9-9A8B2878E1EC}" dt="2018-01-19T12:25:57.954" v="465" actId="1036"/>
          <ac:spMkLst>
            <pc:docMk/>
            <pc:sldMk cId="3837869816" sldId="288"/>
            <ac:spMk id="4" creationId="{00000000-0000-0000-0000-000000000000}"/>
          </ac:spMkLst>
        </pc:spChg>
        <pc:spChg chg="mod">
          <ac:chgData name="Rita Moura de Oliveira" userId="f6963c0c-7626-489a-8020-a5980064a4f9" providerId="ADAL" clId="{D05773D9-FBE8-43B7-BEE9-9A8B2878E1EC}" dt="2018-01-19T15:04:06.445" v="520" actId="20577"/>
          <ac:spMkLst>
            <pc:docMk/>
            <pc:sldMk cId="3837869816" sldId="288"/>
            <ac:spMk id="6" creationId="{00000000-0000-0000-0000-000000000000}"/>
          </ac:spMkLst>
        </pc:spChg>
        <pc:picChg chg="mod">
          <ac:chgData name="Rita Moura de Oliveira" userId="f6963c0c-7626-489a-8020-a5980064a4f9" providerId="ADAL" clId="{D05773D9-FBE8-43B7-BEE9-9A8B2878E1EC}" dt="2018-01-19T15:02:36.370" v="512" actId="14100"/>
          <ac:picMkLst>
            <pc:docMk/>
            <pc:sldMk cId="3837869816" sldId="288"/>
            <ac:picMk id="7" creationId="{00000000-0000-0000-0000-000000000000}"/>
          </ac:picMkLst>
        </pc:picChg>
        <pc:picChg chg="mod">
          <ac:chgData name="Rita Moura de Oliveira" userId="f6963c0c-7626-489a-8020-a5980064a4f9" providerId="ADAL" clId="{D05773D9-FBE8-43B7-BEE9-9A8B2878E1EC}" dt="2018-01-19T15:03:46.722" v="518" actId="14100"/>
          <ac:picMkLst>
            <pc:docMk/>
            <pc:sldMk cId="3837869816" sldId="288"/>
            <ac:picMk id="9" creationId="{00000000-0000-0000-0000-000000000000}"/>
          </ac:picMkLst>
        </pc:picChg>
      </pc:sldChg>
      <pc:sldChg chg="modSp modAnim">
        <pc:chgData name="Rita Moura de Oliveira" userId="f6963c0c-7626-489a-8020-a5980064a4f9" providerId="ADAL" clId="{D05773D9-FBE8-43B7-BEE9-9A8B2878E1EC}" dt="2018-01-19T16:59:32.376" v="3134" actId="113"/>
        <pc:sldMkLst>
          <pc:docMk/>
          <pc:sldMk cId="3849705953" sldId="289"/>
        </pc:sldMkLst>
        <pc:spChg chg="mod">
          <ac:chgData name="Rita Moura de Oliveira" userId="f6963c0c-7626-489a-8020-a5980064a4f9" providerId="ADAL" clId="{D05773D9-FBE8-43B7-BEE9-9A8B2878E1EC}" dt="2018-01-19T15:06:31.200" v="625" actId="1035"/>
          <ac:spMkLst>
            <pc:docMk/>
            <pc:sldMk cId="3849705953" sldId="289"/>
            <ac:spMk id="3" creationId="{02DC0FC2-32CE-44E8-A4ED-517E6F5F1D8D}"/>
          </ac:spMkLst>
        </pc:spChg>
        <pc:spChg chg="mod">
          <ac:chgData name="Rita Moura de Oliveira" userId="f6963c0c-7626-489a-8020-a5980064a4f9" providerId="ADAL" clId="{D05773D9-FBE8-43B7-BEE9-9A8B2878E1EC}" dt="2018-01-19T16:56:45.391" v="3129" actId="1076"/>
          <ac:spMkLst>
            <pc:docMk/>
            <pc:sldMk cId="3849705953" sldId="289"/>
            <ac:spMk id="4" creationId="{00000000-0000-0000-0000-000000000000}"/>
          </ac:spMkLst>
        </pc:spChg>
        <pc:spChg chg="mod">
          <ac:chgData name="Rita Moura de Oliveira" userId="f6963c0c-7626-489a-8020-a5980064a4f9" providerId="ADAL" clId="{D05773D9-FBE8-43B7-BEE9-9A8B2878E1EC}" dt="2018-01-19T15:06:38.432" v="632" actId="1037"/>
          <ac:spMkLst>
            <pc:docMk/>
            <pc:sldMk cId="3849705953" sldId="289"/>
            <ac:spMk id="6" creationId="{00000000-0000-0000-0000-000000000000}"/>
          </ac:spMkLst>
        </pc:spChg>
        <pc:spChg chg="mod">
          <ac:chgData name="Rita Moura de Oliveira" userId="f6963c0c-7626-489a-8020-a5980064a4f9" providerId="ADAL" clId="{D05773D9-FBE8-43B7-BEE9-9A8B2878E1EC}" dt="2018-01-19T15:06:38.432" v="632" actId="1037"/>
          <ac:spMkLst>
            <pc:docMk/>
            <pc:sldMk cId="3849705953" sldId="289"/>
            <ac:spMk id="7" creationId="{9E411FE9-0085-4C3A-A9D3-CD0FE6BD0268}"/>
          </ac:spMkLst>
        </pc:spChg>
        <pc:spChg chg="mod">
          <ac:chgData name="Rita Moura de Oliveira" userId="f6963c0c-7626-489a-8020-a5980064a4f9" providerId="ADAL" clId="{D05773D9-FBE8-43B7-BEE9-9A8B2878E1EC}" dt="2018-01-19T16:59:32.376" v="3134" actId="113"/>
          <ac:spMkLst>
            <pc:docMk/>
            <pc:sldMk cId="3849705953" sldId="289"/>
            <ac:spMk id="8" creationId="{66AE554C-81EA-46FC-8979-7A1F471F6EE7}"/>
          </ac:spMkLst>
        </pc:spChg>
        <pc:picChg chg="mod">
          <ac:chgData name="Rita Moura de Oliveira" userId="f6963c0c-7626-489a-8020-a5980064a4f9" providerId="ADAL" clId="{D05773D9-FBE8-43B7-BEE9-9A8B2878E1EC}" dt="2018-01-19T15:06:48.473" v="634" actId="1036"/>
          <ac:picMkLst>
            <pc:docMk/>
            <pc:sldMk cId="3849705953" sldId="289"/>
            <ac:picMk id="1026" creationId="{00000000-0000-0000-0000-000000000000}"/>
          </ac:picMkLst>
        </pc:picChg>
        <pc:picChg chg="mod">
          <ac:chgData name="Rita Moura de Oliveira" userId="f6963c0c-7626-489a-8020-a5980064a4f9" providerId="ADAL" clId="{D05773D9-FBE8-43B7-BEE9-9A8B2878E1EC}" dt="2018-01-19T15:06:48.473" v="634" actId="1036"/>
          <ac:picMkLst>
            <pc:docMk/>
            <pc:sldMk cId="3849705953" sldId="289"/>
            <ac:picMk id="1028" creationId="{00000000-0000-0000-0000-000000000000}"/>
          </ac:picMkLst>
        </pc:picChg>
      </pc:sldChg>
      <pc:sldChg chg="modSp modAnim">
        <pc:chgData name="Rita Moura de Oliveira" userId="f6963c0c-7626-489a-8020-a5980064a4f9" providerId="ADAL" clId="{D05773D9-FBE8-43B7-BEE9-9A8B2878E1EC}" dt="2018-01-19T16:57:02.335" v="3132" actId="1076"/>
        <pc:sldMkLst>
          <pc:docMk/>
          <pc:sldMk cId="3727179649" sldId="290"/>
        </pc:sldMkLst>
        <pc:spChg chg="mod">
          <ac:chgData name="Rita Moura de Oliveira" userId="f6963c0c-7626-489a-8020-a5980064a4f9" providerId="ADAL" clId="{D05773D9-FBE8-43B7-BEE9-9A8B2878E1EC}" dt="2018-01-19T16:57:02.335" v="3132" actId="1076"/>
          <ac:spMkLst>
            <pc:docMk/>
            <pc:sldMk cId="3727179649" sldId="290"/>
            <ac:spMk id="4" creationId="{00000000-0000-0000-0000-000000000000}"/>
          </ac:spMkLst>
        </pc:spChg>
        <pc:spChg chg="mod">
          <ac:chgData name="Rita Moura de Oliveira" userId="f6963c0c-7626-489a-8020-a5980064a4f9" providerId="ADAL" clId="{D05773D9-FBE8-43B7-BEE9-9A8B2878E1EC}" dt="2018-01-19T15:11:11.735" v="682" actId="1038"/>
          <ac:spMkLst>
            <pc:docMk/>
            <pc:sldMk cId="3727179649" sldId="290"/>
            <ac:spMk id="6" creationId="{00000000-0000-0000-0000-000000000000}"/>
          </ac:spMkLst>
        </pc:spChg>
        <pc:spChg chg="mod">
          <ac:chgData name="Rita Moura de Oliveira" userId="f6963c0c-7626-489a-8020-a5980064a4f9" providerId="ADAL" clId="{D05773D9-FBE8-43B7-BEE9-9A8B2878E1EC}" dt="2018-01-19T15:08:29.073" v="652" actId="1076"/>
          <ac:spMkLst>
            <pc:docMk/>
            <pc:sldMk cId="3727179649" sldId="290"/>
            <ac:spMk id="10" creationId="{4A944829-BF2D-40DF-9C20-0BCEAF029537}"/>
          </ac:spMkLst>
        </pc:spChg>
        <pc:spChg chg="mod">
          <ac:chgData name="Rita Moura de Oliveira" userId="f6963c0c-7626-489a-8020-a5980064a4f9" providerId="ADAL" clId="{D05773D9-FBE8-43B7-BEE9-9A8B2878E1EC}" dt="2018-01-19T15:11:05.668" v="676" actId="14100"/>
          <ac:spMkLst>
            <pc:docMk/>
            <pc:sldMk cId="3727179649" sldId="290"/>
            <ac:spMk id="11" creationId="{C9DA9861-27C0-415C-AED7-82DAE2F1A77B}"/>
          </ac:spMkLst>
        </pc:spChg>
        <pc:spChg chg="mod">
          <ac:chgData name="Rita Moura de Oliveira" userId="f6963c0c-7626-489a-8020-a5980064a4f9" providerId="ADAL" clId="{D05773D9-FBE8-43B7-BEE9-9A8B2878E1EC}" dt="2018-01-19T15:49:17.840" v="844" actId="1076"/>
          <ac:spMkLst>
            <pc:docMk/>
            <pc:sldMk cId="3727179649" sldId="290"/>
            <ac:spMk id="12" creationId="{F43A2625-AC89-419C-B6E1-F34C0855D140}"/>
          </ac:spMkLst>
        </pc:spChg>
        <pc:picChg chg="mod">
          <ac:chgData name="Rita Moura de Oliveira" userId="f6963c0c-7626-489a-8020-a5980064a4f9" providerId="ADAL" clId="{D05773D9-FBE8-43B7-BEE9-9A8B2878E1EC}" dt="2018-01-19T15:09:15.681" v="660" actId="1076"/>
          <ac:picMkLst>
            <pc:docMk/>
            <pc:sldMk cId="3727179649" sldId="290"/>
            <ac:picMk id="1026" creationId="{00000000-0000-0000-0000-000000000000}"/>
          </ac:picMkLst>
        </pc:picChg>
        <pc:picChg chg="mod">
          <ac:chgData name="Rita Moura de Oliveira" userId="f6963c0c-7626-489a-8020-a5980064a4f9" providerId="ADAL" clId="{D05773D9-FBE8-43B7-BEE9-9A8B2878E1EC}" dt="2018-01-19T15:09:10.993" v="659" actId="14100"/>
          <ac:picMkLst>
            <pc:docMk/>
            <pc:sldMk cId="3727179649" sldId="290"/>
            <ac:picMk id="1028" creationId="{00000000-0000-0000-0000-000000000000}"/>
          </ac:picMkLst>
        </pc:picChg>
      </pc:sldChg>
      <pc:sldChg chg="addSp delSp modSp delAnim modAnim">
        <pc:chgData name="Rita Moura de Oliveira" userId="f6963c0c-7626-489a-8020-a5980064a4f9" providerId="ADAL" clId="{D05773D9-FBE8-43B7-BEE9-9A8B2878E1EC}" dt="2018-01-19T16:55:35.424" v="3114" actId="1076"/>
        <pc:sldMkLst>
          <pc:docMk/>
          <pc:sldMk cId="1434148605" sldId="291"/>
        </pc:sldMkLst>
        <pc:spChg chg="mod">
          <ac:chgData name="Rita Moura de Oliveira" userId="f6963c0c-7626-489a-8020-a5980064a4f9" providerId="ADAL" clId="{D05773D9-FBE8-43B7-BEE9-9A8B2878E1EC}" dt="2018-01-19T11:51:16.024" v="101" actId="1035"/>
          <ac:spMkLst>
            <pc:docMk/>
            <pc:sldMk cId="1434148605" sldId="291"/>
            <ac:spMk id="6" creationId="{00000000-0000-0000-0000-000000000000}"/>
          </ac:spMkLst>
        </pc:spChg>
        <pc:spChg chg="add mod">
          <ac:chgData name="Rita Moura de Oliveira" userId="f6963c0c-7626-489a-8020-a5980064a4f9" providerId="ADAL" clId="{D05773D9-FBE8-43B7-BEE9-9A8B2878E1EC}" dt="2018-01-19T16:55:35.424" v="3114" actId="1076"/>
          <ac:spMkLst>
            <pc:docMk/>
            <pc:sldMk cId="1434148605" sldId="291"/>
            <ac:spMk id="10" creationId="{760E152D-502E-4E77-87E9-6E3A1022A073}"/>
          </ac:spMkLst>
        </pc:spChg>
        <pc:spChg chg="del">
          <ac:chgData name="Rita Moura de Oliveira" userId="f6963c0c-7626-489a-8020-a5980064a4f9" providerId="ADAL" clId="{D05773D9-FBE8-43B7-BEE9-9A8B2878E1EC}" dt="2018-01-19T11:48:56.018" v="49" actId="478"/>
          <ac:spMkLst>
            <pc:docMk/>
            <pc:sldMk cId="1434148605" sldId="291"/>
            <ac:spMk id="15" creationId="{00000000-0000-0000-0000-000000000000}"/>
          </ac:spMkLst>
        </pc:spChg>
        <pc:grpChg chg="mod">
          <ac:chgData name="Rita Moura de Oliveira" userId="f6963c0c-7626-489a-8020-a5980064a4f9" providerId="ADAL" clId="{D05773D9-FBE8-43B7-BEE9-9A8B2878E1EC}" dt="2018-01-19T12:11:40.816" v="300" actId="14861"/>
          <ac:grpSpMkLst>
            <pc:docMk/>
            <pc:sldMk cId="1434148605" sldId="291"/>
            <ac:grpSpMk id="16" creationId="{00000000-0000-0000-0000-000000000000}"/>
          </ac:grpSpMkLst>
        </pc:grpChg>
        <pc:picChg chg="mod">
          <ac:chgData name="Rita Moura de Oliveira" userId="f6963c0c-7626-489a-8020-a5980064a4f9" providerId="ADAL" clId="{D05773D9-FBE8-43B7-BEE9-9A8B2878E1EC}" dt="2018-01-19T12:10:21.506" v="297" actId="14861"/>
          <ac:picMkLst>
            <pc:docMk/>
            <pc:sldMk cId="1434148605" sldId="291"/>
            <ac:picMk id="3" creationId="{00000000-0000-0000-0000-000000000000}"/>
          </ac:picMkLst>
        </pc:picChg>
        <pc:picChg chg="mod">
          <ac:chgData name="Rita Moura de Oliveira" userId="f6963c0c-7626-489a-8020-a5980064a4f9" providerId="ADAL" clId="{D05773D9-FBE8-43B7-BEE9-9A8B2878E1EC}" dt="2018-01-19T12:10:21.506" v="297" actId="14861"/>
          <ac:picMkLst>
            <pc:docMk/>
            <pc:sldMk cId="1434148605" sldId="291"/>
            <ac:picMk id="5" creationId="{00000000-0000-0000-0000-000000000000}"/>
          </ac:picMkLst>
        </pc:picChg>
        <pc:picChg chg="mod">
          <ac:chgData name="Rita Moura de Oliveira" userId="f6963c0c-7626-489a-8020-a5980064a4f9" providerId="ADAL" clId="{D05773D9-FBE8-43B7-BEE9-9A8B2878E1EC}" dt="2018-01-19T12:10:21.506" v="297" actId="14861"/>
          <ac:picMkLst>
            <pc:docMk/>
            <pc:sldMk cId="1434148605" sldId="291"/>
            <ac:picMk id="7" creationId="{00000000-0000-0000-0000-000000000000}"/>
          </ac:picMkLst>
        </pc:picChg>
      </pc:sldChg>
      <pc:sldChg chg="modSp">
        <pc:chgData name="Rita Moura de Oliveira" userId="f6963c0c-7626-489a-8020-a5980064a4f9" providerId="ADAL" clId="{D05773D9-FBE8-43B7-BEE9-9A8B2878E1EC}" dt="2018-01-19T16:53:52.288" v="3101" actId="1035"/>
        <pc:sldMkLst>
          <pc:docMk/>
          <pc:sldMk cId="2976311566" sldId="292"/>
        </pc:sldMkLst>
        <pc:spChg chg="mod">
          <ac:chgData name="Rita Moura de Oliveira" userId="f6963c0c-7626-489a-8020-a5980064a4f9" providerId="ADAL" clId="{D05773D9-FBE8-43B7-BEE9-9A8B2878E1EC}" dt="2018-01-19T16:53:48.114" v="3095" actId="1076"/>
          <ac:spMkLst>
            <pc:docMk/>
            <pc:sldMk cId="2976311566" sldId="292"/>
            <ac:spMk id="9" creationId="{00000000-0000-0000-0000-000000000000}"/>
          </ac:spMkLst>
        </pc:spChg>
        <pc:graphicFrameChg chg="mod">
          <ac:chgData name="Rita Moura de Oliveira" userId="f6963c0c-7626-489a-8020-a5980064a4f9" providerId="ADAL" clId="{D05773D9-FBE8-43B7-BEE9-9A8B2878E1EC}" dt="2018-01-19T16:53:52.288" v="3101" actId="1035"/>
          <ac:graphicFrameMkLst>
            <pc:docMk/>
            <pc:sldMk cId="2976311566" sldId="292"/>
            <ac:graphicFrameMk id="7" creationId="{00000000-0000-0000-0000-000000000000}"/>
          </ac:graphicFrameMkLst>
        </pc:graphicFrameChg>
        <pc:picChg chg="mod">
          <ac:chgData name="Rita Moura de Oliveira" userId="f6963c0c-7626-489a-8020-a5980064a4f9" providerId="ADAL" clId="{D05773D9-FBE8-43B7-BEE9-9A8B2878E1EC}" dt="2018-01-19T16:53:52.288" v="3101" actId="1035"/>
          <ac:picMkLst>
            <pc:docMk/>
            <pc:sldMk cId="2976311566" sldId="292"/>
            <ac:picMk id="8" creationId="{00000000-0000-0000-0000-000000000000}"/>
          </ac:picMkLst>
        </pc:picChg>
      </pc:sldChg>
      <pc:sldChg chg="modSp modAnim">
        <pc:chgData name="Rita Moura de Oliveira" userId="f6963c0c-7626-489a-8020-a5980064a4f9" providerId="ADAL" clId="{D05773D9-FBE8-43B7-BEE9-9A8B2878E1EC}" dt="2018-01-19T16:54:22.616" v="3110" actId="1076"/>
        <pc:sldMkLst>
          <pc:docMk/>
          <pc:sldMk cId="2467335650" sldId="293"/>
        </pc:sldMkLst>
        <pc:spChg chg="mod">
          <ac:chgData name="Rita Moura de Oliveira" userId="f6963c0c-7626-489a-8020-a5980064a4f9" providerId="ADAL" clId="{D05773D9-FBE8-43B7-BEE9-9A8B2878E1EC}" dt="2018-01-19T16:54:10.536" v="3104" actId="1036"/>
          <ac:spMkLst>
            <pc:docMk/>
            <pc:sldMk cId="2467335650" sldId="293"/>
            <ac:spMk id="3" creationId="{9ED94BDE-4E8E-44FB-B8A9-8397F9ACDB00}"/>
          </ac:spMkLst>
        </pc:spChg>
        <pc:spChg chg="mod">
          <ac:chgData name="Rita Moura de Oliveira" userId="f6963c0c-7626-489a-8020-a5980064a4f9" providerId="ADAL" clId="{D05773D9-FBE8-43B7-BEE9-9A8B2878E1EC}" dt="2018-01-19T16:54:22.616" v="3110" actId="1076"/>
          <ac:spMkLst>
            <pc:docMk/>
            <pc:sldMk cId="2467335650" sldId="293"/>
            <ac:spMk id="4" creationId="{00000000-0000-0000-0000-000000000000}"/>
          </ac:spMkLst>
        </pc:spChg>
        <pc:spChg chg="mod">
          <ac:chgData name="Rita Moura de Oliveira" userId="f6963c0c-7626-489a-8020-a5980064a4f9" providerId="ADAL" clId="{D05773D9-FBE8-43B7-BEE9-9A8B2878E1EC}" dt="2018-01-19T16:54:10.536" v="3104" actId="1036"/>
          <ac:spMkLst>
            <pc:docMk/>
            <pc:sldMk cId="2467335650" sldId="293"/>
            <ac:spMk id="13" creationId="{00000000-0000-0000-0000-000000000000}"/>
          </ac:spMkLst>
        </pc:spChg>
        <pc:graphicFrameChg chg="mod">
          <ac:chgData name="Rita Moura de Oliveira" userId="f6963c0c-7626-489a-8020-a5980064a4f9" providerId="ADAL" clId="{D05773D9-FBE8-43B7-BEE9-9A8B2878E1EC}" dt="2018-01-19T16:54:10.536" v="3104" actId="1036"/>
          <ac:graphicFrameMkLst>
            <pc:docMk/>
            <pc:sldMk cId="2467335650" sldId="293"/>
            <ac:graphicFrameMk id="7" creationId="{00000000-0000-0000-0000-000000000000}"/>
          </ac:graphicFrameMkLst>
        </pc:graphicFrameChg>
        <pc:cxnChg chg="mod">
          <ac:chgData name="Rita Moura de Oliveira" userId="f6963c0c-7626-489a-8020-a5980064a4f9" providerId="ADAL" clId="{D05773D9-FBE8-43B7-BEE9-9A8B2878E1EC}" dt="2018-01-19T16:54:10.536" v="3104" actId="1036"/>
          <ac:cxnSpMkLst>
            <pc:docMk/>
            <pc:sldMk cId="2467335650" sldId="293"/>
            <ac:cxnSpMk id="5" creationId="{00000000-0000-0000-0000-000000000000}"/>
          </ac:cxnSpMkLst>
        </pc:cxnChg>
        <pc:cxnChg chg="mod">
          <ac:chgData name="Rita Moura de Oliveira" userId="f6963c0c-7626-489a-8020-a5980064a4f9" providerId="ADAL" clId="{D05773D9-FBE8-43B7-BEE9-9A8B2878E1EC}" dt="2018-01-19T16:54:10.536" v="3104" actId="1036"/>
          <ac:cxnSpMkLst>
            <pc:docMk/>
            <pc:sldMk cId="2467335650" sldId="293"/>
            <ac:cxnSpMk id="9" creationId="{00000000-0000-0000-0000-000000000000}"/>
          </ac:cxnSpMkLst>
        </pc:cxnChg>
        <pc:cxnChg chg="mod">
          <ac:chgData name="Rita Moura de Oliveira" userId="f6963c0c-7626-489a-8020-a5980064a4f9" providerId="ADAL" clId="{D05773D9-FBE8-43B7-BEE9-9A8B2878E1EC}" dt="2018-01-19T16:54:10.536" v="3104" actId="1036"/>
          <ac:cxnSpMkLst>
            <pc:docMk/>
            <pc:sldMk cId="2467335650" sldId="293"/>
            <ac:cxnSpMk id="15" creationId="{00000000-0000-0000-0000-000000000000}"/>
          </ac:cxnSpMkLst>
        </pc:cxnChg>
        <pc:cxnChg chg="mod">
          <ac:chgData name="Rita Moura de Oliveira" userId="f6963c0c-7626-489a-8020-a5980064a4f9" providerId="ADAL" clId="{D05773D9-FBE8-43B7-BEE9-9A8B2878E1EC}" dt="2018-01-19T16:54:10.536" v="3104" actId="1036"/>
          <ac:cxnSpMkLst>
            <pc:docMk/>
            <pc:sldMk cId="2467335650" sldId="293"/>
            <ac:cxnSpMk id="19" creationId="{00000000-0000-0000-0000-000000000000}"/>
          </ac:cxnSpMkLst>
        </pc:cxnChg>
      </pc:sldChg>
      <pc:sldChg chg="addSp delSp modSp modAnim delCm">
        <pc:chgData name="Rita Moura de Oliveira" userId="f6963c0c-7626-489a-8020-a5980064a4f9" providerId="ADAL" clId="{D05773D9-FBE8-43B7-BEE9-9A8B2878E1EC}" dt="2018-01-31T17:41:24.741" v="3135" actId="20577"/>
        <pc:sldMkLst>
          <pc:docMk/>
          <pc:sldMk cId="2095530851" sldId="294"/>
        </pc:sldMkLst>
        <pc:spChg chg="mod">
          <ac:chgData name="Rita Moura de Oliveira" userId="f6963c0c-7626-489a-8020-a5980064a4f9" providerId="ADAL" clId="{D05773D9-FBE8-43B7-BEE9-9A8B2878E1EC}" dt="2018-01-19T12:12:02.968" v="303" actId="1036"/>
          <ac:spMkLst>
            <pc:docMk/>
            <pc:sldMk cId="2095530851" sldId="294"/>
            <ac:spMk id="2" creationId="{00000000-0000-0000-0000-000000000000}"/>
          </ac:spMkLst>
        </pc:spChg>
        <pc:spChg chg="mod">
          <ac:chgData name="Rita Moura de Oliveira" userId="f6963c0c-7626-489a-8020-a5980064a4f9" providerId="ADAL" clId="{D05773D9-FBE8-43B7-BEE9-9A8B2878E1EC}" dt="2018-01-19T16:56:01.767" v="3117" actId="1076"/>
          <ac:spMkLst>
            <pc:docMk/>
            <pc:sldMk cId="2095530851" sldId="294"/>
            <ac:spMk id="4" creationId="{00000000-0000-0000-0000-000000000000}"/>
          </ac:spMkLst>
        </pc:spChg>
        <pc:spChg chg="del mod topLvl">
          <ac:chgData name="Rita Moura de Oliveira" userId="f6963c0c-7626-489a-8020-a5980064a4f9" providerId="ADAL" clId="{D05773D9-FBE8-43B7-BEE9-9A8B2878E1EC}" dt="2018-01-19T12:08:00.088" v="281" actId="478"/>
          <ac:spMkLst>
            <pc:docMk/>
            <pc:sldMk cId="2095530851" sldId="294"/>
            <ac:spMk id="9" creationId="{00000000-0000-0000-0000-000000000000}"/>
          </ac:spMkLst>
        </pc:spChg>
        <pc:spChg chg="del mod topLvl">
          <ac:chgData name="Rita Moura de Oliveira" userId="f6963c0c-7626-489a-8020-a5980064a4f9" providerId="ADAL" clId="{D05773D9-FBE8-43B7-BEE9-9A8B2878E1EC}" dt="2018-01-19T12:07:58.409" v="280" actId="478"/>
          <ac:spMkLst>
            <pc:docMk/>
            <pc:sldMk cId="2095530851" sldId="294"/>
            <ac:spMk id="10" creationId="{00000000-0000-0000-0000-000000000000}"/>
          </ac:spMkLst>
        </pc:spChg>
        <pc:spChg chg="add mod">
          <ac:chgData name="Rita Moura de Oliveira" userId="f6963c0c-7626-489a-8020-a5980064a4f9" providerId="ADAL" clId="{D05773D9-FBE8-43B7-BEE9-9A8B2878E1EC}" dt="2018-01-31T17:41:24.741" v="3135" actId="20577"/>
          <ac:spMkLst>
            <pc:docMk/>
            <pc:sldMk cId="2095530851" sldId="294"/>
            <ac:spMk id="11" creationId="{3F8BE3B4-0C8A-4859-BC94-20DC2C259824}"/>
          </ac:spMkLst>
        </pc:spChg>
        <pc:grpChg chg="del">
          <ac:chgData name="Rita Moura de Oliveira" userId="f6963c0c-7626-489a-8020-a5980064a4f9" providerId="ADAL" clId="{D05773D9-FBE8-43B7-BEE9-9A8B2878E1EC}" dt="2018-01-19T12:07:19.387" v="276" actId="165"/>
          <ac:grpSpMkLst>
            <pc:docMk/>
            <pc:sldMk cId="2095530851" sldId="294"/>
            <ac:grpSpMk id="8" creationId="{00000000-0000-0000-0000-000000000000}"/>
          </ac:grpSpMkLst>
        </pc:grpChg>
        <pc:picChg chg="mod">
          <ac:chgData name="Rita Moura de Oliveira" userId="f6963c0c-7626-489a-8020-a5980064a4f9" providerId="ADAL" clId="{D05773D9-FBE8-43B7-BEE9-9A8B2878E1EC}" dt="2018-01-19T12:09:40.802" v="294" actId="14861"/>
          <ac:picMkLst>
            <pc:docMk/>
            <pc:sldMk cId="2095530851" sldId="294"/>
            <ac:picMk id="6" creationId="{00000000-0000-0000-0000-000000000000}"/>
          </ac:picMkLst>
        </pc:picChg>
      </pc:sldChg>
      <pc:sldChg chg="addSp delSp modSp modAnim">
        <pc:chgData name="Rita Moura de Oliveira" userId="f6963c0c-7626-489a-8020-a5980064a4f9" providerId="ADAL" clId="{D05773D9-FBE8-43B7-BEE9-9A8B2878E1EC}" dt="2018-01-31T17:41:46.557" v="3137" actId="20577"/>
        <pc:sldMkLst>
          <pc:docMk/>
          <pc:sldMk cId="3905841241" sldId="298"/>
        </pc:sldMkLst>
        <pc:spChg chg="del mod topLvl">
          <ac:chgData name="Rita Moura de Oliveira" userId="f6963c0c-7626-489a-8020-a5980064a4f9" providerId="ADAL" clId="{D05773D9-FBE8-43B7-BEE9-9A8B2878E1EC}" dt="2018-01-19T15:44:31.123" v="749" actId="113"/>
          <ac:spMkLst>
            <pc:docMk/>
            <pc:sldMk cId="3905841241" sldId="298"/>
            <ac:spMk id="22" creationId="{987AC880-F729-4D52-9EED-00D5663A0DE8}"/>
          </ac:spMkLst>
        </pc:spChg>
        <pc:spChg chg="mod topLvl">
          <ac:chgData name="Rita Moura de Oliveira" userId="f6963c0c-7626-489a-8020-a5980064a4f9" providerId="ADAL" clId="{D05773D9-FBE8-43B7-BEE9-9A8B2878E1EC}" dt="2018-01-19T15:44:46.387" v="750" actId="164"/>
          <ac:spMkLst>
            <pc:docMk/>
            <pc:sldMk cId="3905841241" sldId="298"/>
            <ac:spMk id="23" creationId="{35742880-8B66-473D-B468-1EC3B4120E3D}"/>
          </ac:spMkLst>
        </pc:spChg>
        <pc:spChg chg="mod topLvl">
          <ac:chgData name="Rita Moura de Oliveira" userId="f6963c0c-7626-489a-8020-a5980064a4f9" providerId="ADAL" clId="{D05773D9-FBE8-43B7-BEE9-9A8B2878E1EC}" dt="2018-01-19T15:44:46.387" v="750" actId="164"/>
          <ac:spMkLst>
            <pc:docMk/>
            <pc:sldMk cId="3905841241" sldId="298"/>
            <ac:spMk id="24" creationId="{1B098972-5071-49FB-9C76-2BA235EADB4F}"/>
          </ac:spMkLst>
        </pc:spChg>
        <pc:spChg chg="mod topLvl">
          <ac:chgData name="Rita Moura de Oliveira" userId="f6963c0c-7626-489a-8020-a5980064a4f9" providerId="ADAL" clId="{D05773D9-FBE8-43B7-BEE9-9A8B2878E1EC}" dt="2018-01-19T15:44:46.387" v="750" actId="164"/>
          <ac:spMkLst>
            <pc:docMk/>
            <pc:sldMk cId="3905841241" sldId="298"/>
            <ac:spMk id="25" creationId="{16B8A103-4F5D-4FC3-803C-E59EFC845E13}"/>
          </ac:spMkLst>
        </pc:spChg>
        <pc:spChg chg="mod topLvl">
          <ac:chgData name="Rita Moura de Oliveira" userId="f6963c0c-7626-489a-8020-a5980064a4f9" providerId="ADAL" clId="{D05773D9-FBE8-43B7-BEE9-9A8B2878E1EC}" dt="2018-01-19T15:44:46.387" v="750" actId="164"/>
          <ac:spMkLst>
            <pc:docMk/>
            <pc:sldMk cId="3905841241" sldId="298"/>
            <ac:spMk id="26" creationId="{345E86EE-5CEA-4B9B-A5E9-52BCEACE2CAF}"/>
          </ac:spMkLst>
        </pc:spChg>
        <pc:spChg chg="mod topLvl">
          <ac:chgData name="Rita Moura de Oliveira" userId="f6963c0c-7626-489a-8020-a5980064a4f9" providerId="ADAL" clId="{D05773D9-FBE8-43B7-BEE9-9A8B2878E1EC}" dt="2018-01-19T15:44:46.387" v="750" actId="164"/>
          <ac:spMkLst>
            <pc:docMk/>
            <pc:sldMk cId="3905841241" sldId="298"/>
            <ac:spMk id="27" creationId="{FC55AE6E-5250-4C73-8665-9E6390B47A4A}"/>
          </ac:spMkLst>
        </pc:spChg>
        <pc:spChg chg="mod topLvl">
          <ac:chgData name="Rita Moura de Oliveira" userId="f6963c0c-7626-489a-8020-a5980064a4f9" providerId="ADAL" clId="{D05773D9-FBE8-43B7-BEE9-9A8B2878E1EC}" dt="2018-01-19T15:44:46.387" v="750" actId="164"/>
          <ac:spMkLst>
            <pc:docMk/>
            <pc:sldMk cId="3905841241" sldId="298"/>
            <ac:spMk id="28" creationId="{A0B7BEDD-7307-4A58-A1D4-D582F1FDE8C8}"/>
          </ac:spMkLst>
        </pc:spChg>
        <pc:spChg chg="mod topLvl">
          <ac:chgData name="Rita Moura de Oliveira" userId="f6963c0c-7626-489a-8020-a5980064a4f9" providerId="ADAL" clId="{D05773D9-FBE8-43B7-BEE9-9A8B2878E1EC}" dt="2018-01-19T15:44:46.387" v="750" actId="164"/>
          <ac:spMkLst>
            <pc:docMk/>
            <pc:sldMk cId="3905841241" sldId="298"/>
            <ac:spMk id="29" creationId="{EEF7D9A3-05A1-4E82-B6BF-0D711C034F24}"/>
          </ac:spMkLst>
        </pc:spChg>
        <pc:spChg chg="del">
          <ac:chgData name="Rita Moura de Oliveira" userId="f6963c0c-7626-489a-8020-a5980064a4f9" providerId="ADAL" clId="{D05773D9-FBE8-43B7-BEE9-9A8B2878E1EC}" dt="2018-01-19T15:43:52.892" v="744" actId="113"/>
          <ac:spMkLst>
            <pc:docMk/>
            <pc:sldMk cId="3905841241" sldId="298"/>
            <ac:spMk id="30" creationId="{54B1D5AB-A9FC-4D50-9BDA-405A190AF00B}"/>
          </ac:spMkLst>
        </pc:spChg>
        <pc:spChg chg="mod">
          <ac:chgData name="Rita Moura de Oliveira" userId="f6963c0c-7626-489a-8020-a5980064a4f9" providerId="ADAL" clId="{D05773D9-FBE8-43B7-BEE9-9A8B2878E1EC}" dt="2018-01-19T15:47:06.735" v="804" actId="20577"/>
          <ac:spMkLst>
            <pc:docMk/>
            <pc:sldMk cId="3905841241" sldId="298"/>
            <ac:spMk id="44" creationId="{DAAD39C3-C473-4951-B82F-5F207A356CBE}"/>
          </ac:spMkLst>
        </pc:spChg>
        <pc:spChg chg="add mod ord">
          <ac:chgData name="Rita Moura de Oliveira" userId="f6963c0c-7626-489a-8020-a5980064a4f9" providerId="ADAL" clId="{D05773D9-FBE8-43B7-BEE9-9A8B2878E1EC}" dt="2018-01-19T16:04:11.588" v="1338" actId="1037"/>
          <ac:spMkLst>
            <pc:docMk/>
            <pc:sldMk cId="3905841241" sldId="298"/>
            <ac:spMk id="45" creationId="{2BCCC859-46F1-4813-B0D6-1046338FF622}"/>
          </ac:spMkLst>
        </pc:spChg>
        <pc:spChg chg="add mod ord">
          <ac:chgData name="Rita Moura de Oliveira" userId="f6963c0c-7626-489a-8020-a5980064a4f9" providerId="ADAL" clId="{D05773D9-FBE8-43B7-BEE9-9A8B2878E1EC}" dt="2018-01-19T16:04:11.588" v="1338" actId="1037"/>
          <ac:spMkLst>
            <pc:docMk/>
            <pc:sldMk cId="3905841241" sldId="298"/>
            <ac:spMk id="46" creationId="{405483C6-F671-4988-AD64-088AE7B72E64}"/>
          </ac:spMkLst>
        </pc:spChg>
        <pc:spChg chg="add mod ord">
          <ac:chgData name="Rita Moura de Oliveira" userId="f6963c0c-7626-489a-8020-a5980064a4f9" providerId="ADAL" clId="{D05773D9-FBE8-43B7-BEE9-9A8B2878E1EC}" dt="2018-01-19T16:04:11.588" v="1338" actId="1037"/>
          <ac:spMkLst>
            <pc:docMk/>
            <pc:sldMk cId="3905841241" sldId="298"/>
            <ac:spMk id="47" creationId="{1874771E-04DE-426C-BD62-E29B7272B578}"/>
          </ac:spMkLst>
        </pc:spChg>
        <pc:spChg chg="add mod ord">
          <ac:chgData name="Rita Moura de Oliveira" userId="f6963c0c-7626-489a-8020-a5980064a4f9" providerId="ADAL" clId="{D05773D9-FBE8-43B7-BEE9-9A8B2878E1EC}" dt="2018-01-19T16:04:11.588" v="1338" actId="1037"/>
          <ac:spMkLst>
            <pc:docMk/>
            <pc:sldMk cId="3905841241" sldId="298"/>
            <ac:spMk id="48" creationId="{6359544E-CBB9-4967-ADF9-6F73BB463D42}"/>
          </ac:spMkLst>
        </pc:spChg>
        <pc:spChg chg="add mod ord">
          <ac:chgData name="Rita Moura de Oliveira" userId="f6963c0c-7626-489a-8020-a5980064a4f9" providerId="ADAL" clId="{D05773D9-FBE8-43B7-BEE9-9A8B2878E1EC}" dt="2018-01-19T16:04:11.588" v="1338" actId="1037"/>
          <ac:spMkLst>
            <pc:docMk/>
            <pc:sldMk cId="3905841241" sldId="298"/>
            <ac:spMk id="49" creationId="{4AB647EB-4B2E-44E4-AC14-0B16308465AE}"/>
          </ac:spMkLst>
        </pc:spChg>
        <pc:spChg chg="add mod">
          <ac:chgData name="Rita Moura de Oliveira" userId="f6963c0c-7626-489a-8020-a5980064a4f9" providerId="ADAL" clId="{D05773D9-FBE8-43B7-BEE9-9A8B2878E1EC}" dt="2018-01-31T17:41:42.595" v="3136" actId="20577"/>
          <ac:spMkLst>
            <pc:docMk/>
            <pc:sldMk cId="3905841241" sldId="298"/>
            <ac:spMk id="50" creationId="{D09A6E98-4D77-4DC9-B578-BC10218A4376}"/>
          </ac:spMkLst>
        </pc:spChg>
        <pc:spChg chg="add del mod">
          <ac:chgData name="Rita Moura de Oliveira" userId="f6963c0c-7626-489a-8020-a5980064a4f9" providerId="ADAL" clId="{D05773D9-FBE8-43B7-BEE9-9A8B2878E1EC}" dt="2018-01-19T15:56:45.220" v="1215" actId="478"/>
          <ac:spMkLst>
            <pc:docMk/>
            <pc:sldMk cId="3905841241" sldId="298"/>
            <ac:spMk id="56" creationId="{8C1B544E-F934-4350-B84D-58715AFA20ED}"/>
          </ac:spMkLst>
        </pc:spChg>
        <pc:spChg chg="add mod ord">
          <ac:chgData name="Rita Moura de Oliveira" userId="f6963c0c-7626-489a-8020-a5980064a4f9" providerId="ADAL" clId="{D05773D9-FBE8-43B7-BEE9-9A8B2878E1EC}" dt="2018-01-19T16:28:31.593" v="2607" actId="1076"/>
          <ac:spMkLst>
            <pc:docMk/>
            <pc:sldMk cId="3905841241" sldId="298"/>
            <ac:spMk id="92" creationId="{6661BE57-F75B-43A6-9491-A4E369BB5311}"/>
          </ac:spMkLst>
        </pc:spChg>
        <pc:spChg chg="add mod">
          <ac:chgData name="Rita Moura de Oliveira" userId="f6963c0c-7626-489a-8020-a5980064a4f9" providerId="ADAL" clId="{D05773D9-FBE8-43B7-BEE9-9A8B2878E1EC}" dt="2018-01-19T16:04:11.588" v="1338" actId="1037"/>
          <ac:spMkLst>
            <pc:docMk/>
            <pc:sldMk cId="3905841241" sldId="298"/>
            <ac:spMk id="93" creationId="{E56055C2-BAA1-4022-A439-F7B6ED14955F}"/>
          </ac:spMkLst>
        </pc:spChg>
        <pc:grpChg chg="mod">
          <ac:chgData name="Rita Moura de Oliveira" userId="f6963c0c-7626-489a-8020-a5980064a4f9" providerId="ADAL" clId="{D05773D9-FBE8-43B7-BEE9-9A8B2878E1EC}" dt="2018-01-19T15:18:07.255" v="712" actId="113"/>
          <ac:grpSpMkLst>
            <pc:docMk/>
            <pc:sldMk cId="3905841241" sldId="298"/>
            <ac:grpSpMk id="4" creationId="{0AF2BF03-EECD-4960-978E-DCDE3B66CAEA}"/>
          </ac:grpSpMkLst>
        </pc:grpChg>
        <pc:grpChg chg="del mod">
          <ac:chgData name="Rita Moura de Oliveira" userId="f6963c0c-7626-489a-8020-a5980064a4f9" providerId="ADAL" clId="{D05773D9-FBE8-43B7-BEE9-9A8B2878E1EC}" dt="2018-01-19T15:44:16.324" v="748" actId="165"/>
          <ac:grpSpMkLst>
            <pc:docMk/>
            <pc:sldMk cId="3905841241" sldId="298"/>
            <ac:grpSpMk id="21" creationId="{5577C67F-599D-4282-A25D-16B3A7FD50B1}"/>
          </ac:grpSpMkLst>
        </pc:grpChg>
        <pc:grpChg chg="add del mod">
          <ac:chgData name="Rita Moura de Oliveira" userId="f6963c0c-7626-489a-8020-a5980064a4f9" providerId="ADAL" clId="{D05773D9-FBE8-43B7-BEE9-9A8B2878E1EC}" dt="2018-01-19T15:45:00.229" v="751" actId="478"/>
          <ac:grpSpMkLst>
            <pc:docMk/>
            <pc:sldMk cId="3905841241" sldId="298"/>
            <ac:grpSpMk id="31" creationId="{C3BF7AE6-D8B5-43A3-9657-498294B1CB58}"/>
          </ac:grpSpMkLst>
        </pc:grpChg>
        <pc:grpChg chg="mod">
          <ac:chgData name="Rita Moura de Oliveira" userId="f6963c0c-7626-489a-8020-a5980064a4f9" providerId="ADAL" clId="{D05773D9-FBE8-43B7-BEE9-9A8B2878E1EC}" dt="2018-01-19T15:47:10.905" v="807" actId="113"/>
          <ac:grpSpMkLst>
            <pc:docMk/>
            <pc:sldMk cId="3905841241" sldId="298"/>
            <ac:grpSpMk id="33" creationId="{AB90CE43-D488-4E1C-B24F-6D8064756DC4}"/>
          </ac:grpSpMkLst>
        </pc:grpChg>
        <pc:graphicFrameChg chg="add del mod">
          <ac:chgData name="Rita Moura de Oliveira" userId="f6963c0c-7626-489a-8020-a5980064a4f9" providerId="ADAL" clId="{D05773D9-FBE8-43B7-BEE9-9A8B2878E1EC}" dt="2018-01-19T15:15:44.418" v="702" actId="478"/>
          <ac:graphicFrameMkLst>
            <pc:docMk/>
            <pc:sldMk cId="3905841241" sldId="298"/>
            <ac:graphicFrameMk id="2" creationId="{6E57A461-F83E-41DD-9985-D9E76AD45757}"/>
          </ac:graphicFrameMkLst>
        </pc:graphicFrameChg>
        <pc:graphicFrameChg chg="add del mod">
          <ac:chgData name="Rita Moura de Oliveira" userId="f6963c0c-7626-489a-8020-a5980064a4f9" providerId="ADAL" clId="{D05773D9-FBE8-43B7-BEE9-9A8B2878E1EC}" dt="2018-01-19T15:36:43.647" v="728" actId="478"/>
          <ac:graphicFrameMkLst>
            <pc:docMk/>
            <pc:sldMk cId="3905841241" sldId="298"/>
            <ac:graphicFrameMk id="3" creationId="{E4662853-D09F-4FEF-91B3-412F43BBCD12}"/>
          </ac:graphicFrameMkLst>
        </pc:graphicFrameChg>
        <pc:graphicFrameChg chg="add del mod">
          <ac:chgData name="Rita Moura de Oliveira" userId="f6963c0c-7626-489a-8020-a5980064a4f9" providerId="ADAL" clId="{D05773D9-FBE8-43B7-BEE9-9A8B2878E1EC}" dt="2018-01-19T15:36:41.416" v="727" actId="478"/>
          <ac:graphicFrameMkLst>
            <pc:docMk/>
            <pc:sldMk cId="3905841241" sldId="298"/>
            <ac:graphicFrameMk id="17" creationId="{30DAEF5F-384D-452C-A972-886312C3A89A}"/>
          </ac:graphicFrameMkLst>
        </pc:graphicFrameChg>
        <pc:graphicFrameChg chg="add del mod">
          <ac:chgData name="Rita Moura de Oliveira" userId="f6963c0c-7626-489a-8020-a5980064a4f9" providerId="ADAL" clId="{D05773D9-FBE8-43B7-BEE9-9A8B2878E1EC}" dt="2018-01-19T15:37:34.631" v="732" actId="478"/>
          <ac:graphicFrameMkLst>
            <pc:docMk/>
            <pc:sldMk cId="3905841241" sldId="298"/>
            <ac:graphicFrameMk id="18" creationId="{64B5440D-60BE-4F26-B44A-7617939B3C49}"/>
          </ac:graphicFrameMkLst>
        </pc:graphicFrameChg>
        <pc:graphicFrameChg chg="add del mod">
          <ac:chgData name="Rita Moura de Oliveira" userId="f6963c0c-7626-489a-8020-a5980064a4f9" providerId="ADAL" clId="{D05773D9-FBE8-43B7-BEE9-9A8B2878E1EC}" dt="2018-01-19T15:42:11.176" v="737" actId="478"/>
          <ac:graphicFrameMkLst>
            <pc:docMk/>
            <pc:sldMk cId="3905841241" sldId="298"/>
            <ac:graphicFrameMk id="19" creationId="{E344BC8E-F9B8-455C-B907-A7C642C682CF}"/>
          </ac:graphicFrameMkLst>
        </pc:graphicFrameChg>
        <pc:graphicFrameChg chg="add del mod">
          <ac:chgData name="Rita Moura de Oliveira" userId="f6963c0c-7626-489a-8020-a5980064a4f9" providerId="ADAL" clId="{D05773D9-FBE8-43B7-BEE9-9A8B2878E1EC}" dt="2018-01-19T15:43:19.068" v="742" actId="113"/>
          <ac:graphicFrameMkLst>
            <pc:docMk/>
            <pc:sldMk cId="3905841241" sldId="298"/>
            <ac:graphicFrameMk id="20" creationId="{525CE582-485C-41CC-90B5-43E5583D20CC}"/>
          </ac:graphicFrameMkLst>
        </pc:graphicFrameChg>
        <pc:graphicFrameChg chg="add del mod">
          <ac:chgData name="Rita Moura de Oliveira" userId="f6963c0c-7626-489a-8020-a5980064a4f9" providerId="ADAL" clId="{D05773D9-FBE8-43B7-BEE9-9A8B2878E1EC}" dt="2018-01-19T15:48:00.606" v="815" actId="478"/>
          <ac:graphicFrameMkLst>
            <pc:docMk/>
            <pc:sldMk cId="3905841241" sldId="298"/>
            <ac:graphicFrameMk id="32" creationId="{08A52567-8F35-4B3D-97CD-4729B8E7E338}"/>
          </ac:graphicFrameMkLst>
        </pc:graphicFrameChg>
        <pc:picChg chg="del">
          <ac:chgData name="Rita Moura de Oliveira" userId="f6963c0c-7626-489a-8020-a5980064a4f9" providerId="ADAL" clId="{D05773D9-FBE8-43B7-BEE9-9A8B2878E1EC}" dt="2018-01-19T15:54:28.589" v="1207" actId="478"/>
          <ac:picMkLst>
            <pc:docMk/>
            <pc:sldMk cId="3905841241" sldId="298"/>
            <ac:picMk id="6" creationId="{01345BFE-D9AF-4376-8F8A-C93F853C83E5}"/>
          </ac:picMkLst>
        </pc:picChg>
        <pc:picChg chg="del">
          <ac:chgData name="Rita Moura de Oliveira" userId="f6963c0c-7626-489a-8020-a5980064a4f9" providerId="ADAL" clId="{D05773D9-FBE8-43B7-BEE9-9A8B2878E1EC}" dt="2018-01-19T15:54:30.813" v="1208" actId="478"/>
          <ac:picMkLst>
            <pc:docMk/>
            <pc:sldMk cId="3905841241" sldId="298"/>
            <ac:picMk id="7" creationId="{3D6D2666-97F8-4318-937E-ED0187F75632}"/>
          </ac:picMkLst>
        </pc:picChg>
        <pc:cxnChg chg="add del mod">
          <ac:chgData name="Rita Moura de Oliveira" userId="f6963c0c-7626-489a-8020-a5980064a4f9" providerId="ADAL" clId="{D05773D9-FBE8-43B7-BEE9-9A8B2878E1EC}" dt="2018-01-19T15:55:02.629" v="1211" actId="478"/>
          <ac:cxnSpMkLst>
            <pc:docMk/>
            <pc:sldMk cId="3905841241" sldId="298"/>
            <ac:cxnSpMk id="52" creationId="{3F43E462-D57F-4350-9BCD-F6E25DEB2DEC}"/>
          </ac:cxnSpMkLst>
        </pc:cxnChg>
        <pc:cxnChg chg="add del mod">
          <ac:chgData name="Rita Moura de Oliveira" userId="f6963c0c-7626-489a-8020-a5980064a4f9" providerId="ADAL" clId="{D05773D9-FBE8-43B7-BEE9-9A8B2878E1EC}" dt="2018-01-19T15:56:08.284" v="1213" actId="478"/>
          <ac:cxnSpMkLst>
            <pc:docMk/>
            <pc:sldMk cId="3905841241" sldId="298"/>
            <ac:cxnSpMk id="55" creationId="{3E9C97EF-63A5-4264-87B8-FB53804435AC}"/>
          </ac:cxnSpMkLst>
        </pc:cxnChg>
        <pc:cxnChg chg="add del mod">
          <ac:chgData name="Rita Moura de Oliveira" userId="f6963c0c-7626-489a-8020-a5980064a4f9" providerId="ADAL" clId="{D05773D9-FBE8-43B7-BEE9-9A8B2878E1EC}" dt="2018-01-19T16:00:17.654" v="1254" actId="478"/>
          <ac:cxnSpMkLst>
            <pc:docMk/>
            <pc:sldMk cId="3905841241" sldId="298"/>
            <ac:cxnSpMk id="58" creationId="{0EE7F9C7-CFDD-4438-9E6A-86FEF954232B}"/>
          </ac:cxnSpMkLst>
        </pc:cxnChg>
        <pc:cxnChg chg="add del mod">
          <ac:chgData name="Rita Moura de Oliveira" userId="f6963c0c-7626-489a-8020-a5980064a4f9" providerId="ADAL" clId="{D05773D9-FBE8-43B7-BEE9-9A8B2878E1EC}" dt="2018-01-19T16:00:13.293" v="1251" actId="478"/>
          <ac:cxnSpMkLst>
            <pc:docMk/>
            <pc:sldMk cId="3905841241" sldId="298"/>
            <ac:cxnSpMk id="59" creationId="{7064C970-07C7-48FC-801B-57538FF565C4}"/>
          </ac:cxnSpMkLst>
        </pc:cxnChg>
        <pc:cxnChg chg="add del mod">
          <ac:chgData name="Rita Moura de Oliveira" userId="f6963c0c-7626-489a-8020-a5980064a4f9" providerId="ADAL" clId="{D05773D9-FBE8-43B7-BEE9-9A8B2878E1EC}" dt="2018-01-19T15:58:20.884" v="1229" actId="478"/>
          <ac:cxnSpMkLst>
            <pc:docMk/>
            <pc:sldMk cId="3905841241" sldId="298"/>
            <ac:cxnSpMk id="60" creationId="{198EBF74-F48E-48FB-924F-C938E5B97DA8}"/>
          </ac:cxnSpMkLst>
        </pc:cxnChg>
        <pc:cxnChg chg="add del mod">
          <ac:chgData name="Rita Moura de Oliveira" userId="f6963c0c-7626-489a-8020-a5980064a4f9" providerId="ADAL" clId="{D05773D9-FBE8-43B7-BEE9-9A8B2878E1EC}" dt="2018-01-19T15:58:19.958" v="1228" actId="478"/>
          <ac:cxnSpMkLst>
            <pc:docMk/>
            <pc:sldMk cId="3905841241" sldId="298"/>
            <ac:cxnSpMk id="61" creationId="{16570804-8B70-4479-A908-6BA6E0DCEADF}"/>
          </ac:cxnSpMkLst>
        </pc:cxnChg>
        <pc:cxnChg chg="add del mod">
          <ac:chgData name="Rita Moura de Oliveira" userId="f6963c0c-7626-489a-8020-a5980064a4f9" providerId="ADAL" clId="{D05773D9-FBE8-43B7-BEE9-9A8B2878E1EC}" dt="2018-01-19T15:58:50.148" v="1236" actId="478"/>
          <ac:cxnSpMkLst>
            <pc:docMk/>
            <pc:sldMk cId="3905841241" sldId="298"/>
            <ac:cxnSpMk id="68" creationId="{FD3D13A4-512F-4457-A521-B01DC492F992}"/>
          </ac:cxnSpMkLst>
        </pc:cxnChg>
        <pc:cxnChg chg="add del mod">
          <ac:chgData name="Rita Moura de Oliveira" userId="f6963c0c-7626-489a-8020-a5980064a4f9" providerId="ADAL" clId="{D05773D9-FBE8-43B7-BEE9-9A8B2878E1EC}" dt="2018-01-19T15:58:48.116" v="1235" actId="478"/>
          <ac:cxnSpMkLst>
            <pc:docMk/>
            <pc:sldMk cId="3905841241" sldId="298"/>
            <ac:cxnSpMk id="70" creationId="{B9E1854D-A34E-4890-A7AB-9B2AA26EB2D4}"/>
          </ac:cxnSpMkLst>
        </pc:cxnChg>
        <pc:cxnChg chg="add del mod">
          <ac:chgData name="Rita Moura de Oliveira" userId="f6963c0c-7626-489a-8020-a5980064a4f9" providerId="ADAL" clId="{D05773D9-FBE8-43B7-BEE9-9A8B2878E1EC}" dt="2018-01-19T15:59:10.238" v="1242" actId="478"/>
          <ac:cxnSpMkLst>
            <pc:docMk/>
            <pc:sldMk cId="3905841241" sldId="298"/>
            <ac:cxnSpMk id="72" creationId="{78235FD7-9C03-49F7-AB64-9BD6D11CCD0B}"/>
          </ac:cxnSpMkLst>
        </pc:cxnChg>
        <pc:cxnChg chg="add del">
          <ac:chgData name="Rita Moura de Oliveira" userId="f6963c0c-7626-489a-8020-a5980064a4f9" providerId="ADAL" clId="{D05773D9-FBE8-43B7-BEE9-9A8B2878E1EC}" dt="2018-01-19T15:59:05.927" v="1241" actId="113"/>
          <ac:cxnSpMkLst>
            <pc:docMk/>
            <pc:sldMk cId="3905841241" sldId="298"/>
            <ac:cxnSpMk id="75" creationId="{FD7C423C-69A1-426C-A7D2-402E64097D73}"/>
          </ac:cxnSpMkLst>
        </pc:cxnChg>
        <pc:cxnChg chg="add del mod">
          <ac:chgData name="Rita Moura de Oliveira" userId="f6963c0c-7626-489a-8020-a5980064a4f9" providerId="ADAL" clId="{D05773D9-FBE8-43B7-BEE9-9A8B2878E1EC}" dt="2018-01-19T16:00:15.879" v="1252" actId="478"/>
          <ac:cxnSpMkLst>
            <pc:docMk/>
            <pc:sldMk cId="3905841241" sldId="298"/>
            <ac:cxnSpMk id="77" creationId="{69ACDF0D-733E-4966-AAD1-99DDC6A66568}"/>
          </ac:cxnSpMkLst>
        </pc:cxnChg>
        <pc:cxnChg chg="add del mod">
          <ac:chgData name="Rita Moura de Oliveira" userId="f6963c0c-7626-489a-8020-a5980064a4f9" providerId="ADAL" clId="{D05773D9-FBE8-43B7-BEE9-9A8B2878E1EC}" dt="2018-01-19T16:00:16.867" v="1253" actId="478"/>
          <ac:cxnSpMkLst>
            <pc:docMk/>
            <pc:sldMk cId="3905841241" sldId="298"/>
            <ac:cxnSpMk id="78" creationId="{AC2732F3-9058-4F49-9142-D47A488FB8C7}"/>
          </ac:cxnSpMkLst>
        </pc:cxnChg>
        <pc:cxnChg chg="add mod">
          <ac:chgData name="Rita Moura de Oliveira" userId="f6963c0c-7626-489a-8020-a5980064a4f9" providerId="ADAL" clId="{D05773D9-FBE8-43B7-BEE9-9A8B2878E1EC}" dt="2018-01-19T16:04:11.588" v="1338" actId="1037"/>
          <ac:cxnSpMkLst>
            <pc:docMk/>
            <pc:sldMk cId="3905841241" sldId="298"/>
            <ac:cxnSpMk id="81" creationId="{355A4B72-9BB1-44AE-862C-DA9465A6528E}"/>
          </ac:cxnSpMkLst>
        </pc:cxnChg>
        <pc:cxnChg chg="add mod">
          <ac:chgData name="Rita Moura de Oliveira" userId="f6963c0c-7626-489a-8020-a5980064a4f9" providerId="ADAL" clId="{D05773D9-FBE8-43B7-BEE9-9A8B2878E1EC}" dt="2018-01-19T16:04:11.588" v="1338" actId="1037"/>
          <ac:cxnSpMkLst>
            <pc:docMk/>
            <pc:sldMk cId="3905841241" sldId="298"/>
            <ac:cxnSpMk id="82" creationId="{00C169DF-6E5A-4D8D-8012-6080CD611FBF}"/>
          </ac:cxnSpMkLst>
        </pc:cxnChg>
        <pc:cxnChg chg="add mod">
          <ac:chgData name="Rita Moura de Oliveira" userId="f6963c0c-7626-489a-8020-a5980064a4f9" providerId="ADAL" clId="{D05773D9-FBE8-43B7-BEE9-9A8B2878E1EC}" dt="2018-01-19T16:04:11.588" v="1338" actId="1037"/>
          <ac:cxnSpMkLst>
            <pc:docMk/>
            <pc:sldMk cId="3905841241" sldId="298"/>
            <ac:cxnSpMk id="83" creationId="{2DB684DC-F78F-4BA4-B673-777187D0E68D}"/>
          </ac:cxnSpMkLst>
        </pc:cxnChg>
        <pc:cxnChg chg="add mod">
          <ac:chgData name="Rita Moura de Oliveira" userId="f6963c0c-7626-489a-8020-a5980064a4f9" providerId="ADAL" clId="{D05773D9-FBE8-43B7-BEE9-9A8B2878E1EC}" dt="2018-01-19T16:04:11.588" v="1338" actId="1037"/>
          <ac:cxnSpMkLst>
            <pc:docMk/>
            <pc:sldMk cId="3905841241" sldId="298"/>
            <ac:cxnSpMk id="84" creationId="{B9DE65DE-3E2C-49A6-AD19-603512C29FA5}"/>
          </ac:cxnSpMkLst>
        </pc:cxnChg>
        <pc:cxnChg chg="add mod">
          <ac:chgData name="Rita Moura de Oliveira" userId="f6963c0c-7626-489a-8020-a5980064a4f9" providerId="ADAL" clId="{D05773D9-FBE8-43B7-BEE9-9A8B2878E1EC}" dt="2018-01-19T16:04:11.588" v="1338" actId="1037"/>
          <ac:cxnSpMkLst>
            <pc:docMk/>
            <pc:sldMk cId="3905841241" sldId="298"/>
            <ac:cxnSpMk id="85" creationId="{690DE743-D70F-42EF-82C5-28D78FBA522D}"/>
          </ac:cxnSpMkLst>
        </pc:cxnChg>
        <pc:cxnChg chg="add mod">
          <ac:chgData name="Rita Moura de Oliveira" userId="f6963c0c-7626-489a-8020-a5980064a4f9" providerId="ADAL" clId="{D05773D9-FBE8-43B7-BEE9-9A8B2878E1EC}" dt="2018-01-19T16:04:11.588" v="1338" actId="1037"/>
          <ac:cxnSpMkLst>
            <pc:docMk/>
            <pc:sldMk cId="3905841241" sldId="298"/>
            <ac:cxnSpMk id="86" creationId="{77DEB560-4A84-4C40-B5EE-D64A5C785B13}"/>
          </ac:cxnSpMkLst>
        </pc:cxnChg>
      </pc:sldChg>
      <pc:sldChg chg="delSp modSp delAnim modAnim">
        <pc:chgData name="Rita Moura de Oliveira" userId="f6963c0c-7626-489a-8020-a5980064a4f9" providerId="ADAL" clId="{D05773D9-FBE8-43B7-BEE9-9A8B2878E1EC}" dt="2018-01-19T12:10:05.651" v="296" actId="14861"/>
        <pc:sldMkLst>
          <pc:docMk/>
          <pc:sldMk cId="4143023348" sldId="299"/>
        </pc:sldMkLst>
        <pc:spChg chg="mod">
          <ac:chgData name="Rita Moura de Oliveira" userId="f6963c0c-7626-489a-8020-a5980064a4f9" providerId="ADAL" clId="{D05773D9-FBE8-43B7-BEE9-9A8B2878E1EC}" dt="2018-01-19T11:54:29.533" v="118" actId="113"/>
          <ac:spMkLst>
            <pc:docMk/>
            <pc:sldMk cId="4143023348" sldId="299"/>
            <ac:spMk id="6" creationId="{00000000-0000-0000-0000-000000000000}"/>
          </ac:spMkLst>
        </pc:spChg>
        <pc:spChg chg="mod">
          <ac:chgData name="Rita Moura de Oliveira" userId="f6963c0c-7626-489a-8020-a5980064a4f9" providerId="ADAL" clId="{D05773D9-FBE8-43B7-BEE9-9A8B2878E1EC}" dt="2018-01-19T11:53:23.355" v="109" actId="1076"/>
          <ac:spMkLst>
            <pc:docMk/>
            <pc:sldMk cId="4143023348" sldId="299"/>
            <ac:spMk id="7" creationId="{00000000-0000-0000-0000-000000000000}"/>
          </ac:spMkLst>
        </pc:spChg>
        <pc:picChg chg="mod">
          <ac:chgData name="Rita Moura de Oliveira" userId="f6963c0c-7626-489a-8020-a5980064a4f9" providerId="ADAL" clId="{D05773D9-FBE8-43B7-BEE9-9A8B2878E1EC}" dt="2018-01-19T12:10:05.651" v="296" actId="14861"/>
          <ac:picMkLst>
            <pc:docMk/>
            <pc:sldMk cId="4143023348" sldId="299"/>
            <ac:picMk id="2" creationId="{2170DA92-5CC8-4EE8-8B84-797049A33577}"/>
          </ac:picMkLst>
        </pc:picChg>
        <pc:picChg chg="mod">
          <ac:chgData name="Rita Moura de Oliveira" userId="f6963c0c-7626-489a-8020-a5980064a4f9" providerId="ADAL" clId="{D05773D9-FBE8-43B7-BEE9-9A8B2878E1EC}" dt="2018-01-19T12:10:05.651" v="296" actId="14861"/>
          <ac:picMkLst>
            <pc:docMk/>
            <pc:sldMk cId="4143023348" sldId="299"/>
            <ac:picMk id="3" creationId="{E8EE4DD7-0D4A-4CA4-8E05-245579515BD3}"/>
          </ac:picMkLst>
        </pc:picChg>
        <pc:picChg chg="del">
          <ac:chgData name="Rita Moura de Oliveira" userId="f6963c0c-7626-489a-8020-a5980064a4f9" providerId="ADAL" clId="{D05773D9-FBE8-43B7-BEE9-9A8B2878E1EC}" dt="2018-01-19T11:52:57.254" v="106" actId="478"/>
          <ac:picMkLst>
            <pc:docMk/>
            <pc:sldMk cId="4143023348" sldId="299"/>
            <ac:picMk id="5" creationId="{00000000-0000-0000-0000-000000000000}"/>
          </ac:picMkLst>
        </pc:picChg>
      </pc:sldChg>
      <pc:sldChg chg="addSp delSp modSp delAnim modAnim">
        <pc:chgData name="Rita Moura de Oliveira" userId="f6963c0c-7626-489a-8020-a5980064a4f9" providerId="ADAL" clId="{D05773D9-FBE8-43B7-BEE9-9A8B2878E1EC}" dt="2018-01-31T17:44:33.606" v="3159"/>
        <pc:sldMkLst>
          <pc:docMk/>
          <pc:sldMk cId="2418903892" sldId="302"/>
        </pc:sldMkLst>
        <pc:spChg chg="add mod">
          <ac:chgData name="Rita Moura de Oliveira" userId="f6963c0c-7626-489a-8020-a5980064a4f9" providerId="ADAL" clId="{D05773D9-FBE8-43B7-BEE9-9A8B2878E1EC}" dt="2018-01-31T17:43:31.362" v="3158" actId="1035"/>
          <ac:spMkLst>
            <pc:docMk/>
            <pc:sldMk cId="2418903892" sldId="302"/>
            <ac:spMk id="3" creationId="{575E2188-55C5-4A8C-9E40-7A39033EC3BB}"/>
          </ac:spMkLst>
        </pc:spChg>
        <pc:spChg chg="add mod">
          <ac:chgData name="Rita Moura de Oliveira" userId="f6963c0c-7626-489a-8020-a5980064a4f9" providerId="ADAL" clId="{D05773D9-FBE8-43B7-BEE9-9A8B2878E1EC}" dt="2018-01-31T17:43:08.994" v="3147" actId="255"/>
          <ac:spMkLst>
            <pc:docMk/>
            <pc:sldMk cId="2418903892" sldId="302"/>
            <ac:spMk id="4" creationId="{C9BFE45D-0BFF-485B-9FF7-369AA9824D1B}"/>
          </ac:spMkLst>
        </pc:spChg>
        <pc:spChg chg="add mod ord">
          <ac:chgData name="Rita Moura de Oliveira" userId="f6963c0c-7626-489a-8020-a5980064a4f9" providerId="ADAL" clId="{D05773D9-FBE8-43B7-BEE9-9A8B2878E1EC}" dt="2018-01-19T16:20:59.531" v="2516" actId="166"/>
          <ac:spMkLst>
            <pc:docMk/>
            <pc:sldMk cId="2418903892" sldId="302"/>
            <ac:spMk id="5" creationId="{E0AD263F-23FE-4864-9132-B016864A4906}"/>
          </ac:spMkLst>
        </pc:spChg>
        <pc:spChg chg="add mod ord">
          <ac:chgData name="Rita Moura de Oliveira" userId="f6963c0c-7626-489a-8020-a5980064a4f9" providerId="ADAL" clId="{D05773D9-FBE8-43B7-BEE9-9A8B2878E1EC}" dt="2018-01-19T16:21:03.498" v="2517" actId="166"/>
          <ac:spMkLst>
            <pc:docMk/>
            <pc:sldMk cId="2418903892" sldId="302"/>
            <ac:spMk id="6" creationId="{87673854-8940-485F-94BD-C04441B931D8}"/>
          </ac:spMkLst>
        </pc:spChg>
        <pc:spChg chg="add mod ord">
          <ac:chgData name="Rita Moura de Oliveira" userId="f6963c0c-7626-489a-8020-a5980064a4f9" providerId="ADAL" clId="{D05773D9-FBE8-43B7-BEE9-9A8B2878E1EC}" dt="2018-01-19T16:25:41.643" v="2590" actId="166"/>
          <ac:spMkLst>
            <pc:docMk/>
            <pc:sldMk cId="2418903892" sldId="302"/>
            <ac:spMk id="8" creationId="{F81BC9BA-459E-4786-B29A-ED32E3B56D25}"/>
          </ac:spMkLst>
        </pc:spChg>
        <pc:spChg chg="add mod ord">
          <ac:chgData name="Rita Moura de Oliveira" userId="f6963c0c-7626-489a-8020-a5980064a4f9" providerId="ADAL" clId="{D05773D9-FBE8-43B7-BEE9-9A8B2878E1EC}" dt="2018-01-19T16:23:53.772" v="2572" actId="166"/>
          <ac:spMkLst>
            <pc:docMk/>
            <pc:sldMk cId="2418903892" sldId="302"/>
            <ac:spMk id="9" creationId="{A309B66B-71A5-49F6-8B92-AE4070595744}"/>
          </ac:spMkLst>
        </pc:spChg>
        <pc:spChg chg="add mod ord">
          <ac:chgData name="Rita Moura de Oliveira" userId="f6963c0c-7626-489a-8020-a5980064a4f9" providerId="ADAL" clId="{D05773D9-FBE8-43B7-BEE9-9A8B2878E1EC}" dt="2018-01-19T16:23:47.940" v="2571" actId="166"/>
          <ac:spMkLst>
            <pc:docMk/>
            <pc:sldMk cId="2418903892" sldId="302"/>
            <ac:spMk id="10" creationId="{3642DE8E-ECCE-4B8E-BA9C-5F5B5B9B6A97}"/>
          </ac:spMkLst>
        </pc:spChg>
        <pc:spChg chg="add mod ord">
          <ac:chgData name="Rita Moura de Oliveira" userId="f6963c0c-7626-489a-8020-a5980064a4f9" providerId="ADAL" clId="{D05773D9-FBE8-43B7-BEE9-9A8B2878E1EC}" dt="2018-01-19T16:36:00.707" v="2642" actId="14100"/>
          <ac:spMkLst>
            <pc:docMk/>
            <pc:sldMk cId="2418903892" sldId="302"/>
            <ac:spMk id="29" creationId="{5BE6A290-1C6E-4A60-9EAD-4B643327E4D7}"/>
          </ac:spMkLst>
        </pc:spChg>
        <pc:picChg chg="del ord">
          <ac:chgData name="Rita Moura de Oliveira" userId="f6963c0c-7626-489a-8020-a5980064a4f9" providerId="ADAL" clId="{D05773D9-FBE8-43B7-BEE9-9A8B2878E1EC}" dt="2018-01-19T16:26:39.666" v="2600" actId="478"/>
          <ac:picMkLst>
            <pc:docMk/>
            <pc:sldMk cId="2418903892" sldId="302"/>
            <ac:picMk id="2" creationId="{A2F05071-A63E-4FB0-874B-A9F26E6E99A6}"/>
          </ac:picMkLst>
        </pc:picChg>
        <pc:picChg chg="del">
          <ac:chgData name="Rita Moura de Oliveira" userId="f6963c0c-7626-489a-8020-a5980064a4f9" providerId="ADAL" clId="{D05773D9-FBE8-43B7-BEE9-9A8B2878E1EC}" dt="2018-01-19T16:26:42.674" v="2601" actId="478"/>
          <ac:picMkLst>
            <pc:docMk/>
            <pc:sldMk cId="2418903892" sldId="302"/>
            <ac:picMk id="7" creationId="{3D6D2666-97F8-4318-937E-ED0187F75632}"/>
          </ac:picMkLst>
        </pc:picChg>
        <pc:cxnChg chg="add del mod">
          <ac:chgData name="Rita Moura de Oliveira" userId="f6963c0c-7626-489a-8020-a5980064a4f9" providerId="ADAL" clId="{D05773D9-FBE8-43B7-BEE9-9A8B2878E1EC}" dt="2018-01-31T17:42:26.509" v="3140" actId="478"/>
          <ac:cxnSpMkLst>
            <pc:docMk/>
            <pc:sldMk cId="2418903892" sldId="302"/>
            <ac:cxnSpMk id="11" creationId="{A3835966-7F06-484E-8A86-FF1BCFF9C59E}"/>
          </ac:cxnSpMkLst>
        </pc:cxnChg>
        <pc:cxnChg chg="add del mod">
          <ac:chgData name="Rita Moura de Oliveira" userId="f6963c0c-7626-489a-8020-a5980064a4f9" providerId="ADAL" clId="{D05773D9-FBE8-43B7-BEE9-9A8B2878E1EC}" dt="2018-01-19T16:19:23.450" v="2493" actId="478"/>
          <ac:cxnSpMkLst>
            <pc:docMk/>
            <pc:sldMk cId="2418903892" sldId="302"/>
            <ac:cxnSpMk id="12" creationId="{5C1108BD-1B51-4CE4-B317-8FDB326D739D}"/>
          </ac:cxnSpMkLst>
        </pc:cxnChg>
        <pc:cxnChg chg="add del mod">
          <ac:chgData name="Rita Moura de Oliveira" userId="f6963c0c-7626-489a-8020-a5980064a4f9" providerId="ADAL" clId="{D05773D9-FBE8-43B7-BEE9-9A8B2878E1EC}" dt="2018-01-31T17:42:28.668" v="3142" actId="478"/>
          <ac:cxnSpMkLst>
            <pc:docMk/>
            <pc:sldMk cId="2418903892" sldId="302"/>
            <ac:cxnSpMk id="13" creationId="{6880C6C8-5BC1-4FDA-A5FC-645BC889629C}"/>
          </ac:cxnSpMkLst>
        </pc:cxnChg>
        <pc:cxnChg chg="add del mod">
          <ac:chgData name="Rita Moura de Oliveira" userId="f6963c0c-7626-489a-8020-a5980064a4f9" providerId="ADAL" clId="{D05773D9-FBE8-43B7-BEE9-9A8B2878E1EC}" dt="2018-01-31T17:42:23.527" v="3138" actId="478"/>
          <ac:cxnSpMkLst>
            <pc:docMk/>
            <pc:sldMk cId="2418903892" sldId="302"/>
            <ac:cxnSpMk id="14" creationId="{510F0F85-B434-42C8-8E82-8D71D2D5528D}"/>
          </ac:cxnSpMkLst>
        </pc:cxnChg>
        <pc:cxnChg chg="add mod">
          <ac:chgData name="Rita Moura de Oliveira" userId="f6963c0c-7626-489a-8020-a5980064a4f9" providerId="ADAL" clId="{D05773D9-FBE8-43B7-BEE9-9A8B2878E1EC}" dt="2018-01-19T16:25:05.674" v="2580" actId="1076"/>
          <ac:cxnSpMkLst>
            <pc:docMk/>
            <pc:sldMk cId="2418903892" sldId="302"/>
            <ac:cxnSpMk id="15" creationId="{8A80A83F-673C-4C15-81DD-E6028483ED8F}"/>
          </ac:cxnSpMkLst>
        </pc:cxnChg>
        <pc:cxnChg chg="add mod">
          <ac:chgData name="Rita Moura de Oliveira" userId="f6963c0c-7626-489a-8020-a5980064a4f9" providerId="ADAL" clId="{D05773D9-FBE8-43B7-BEE9-9A8B2878E1EC}" dt="2018-01-19T16:25:24.578" v="2588" actId="1035"/>
          <ac:cxnSpMkLst>
            <pc:docMk/>
            <pc:sldMk cId="2418903892" sldId="302"/>
            <ac:cxnSpMk id="16" creationId="{E10462E7-1B15-47FF-A5CD-8E8B919316D7}"/>
          </ac:cxnSpMkLst>
        </pc:cxnChg>
        <pc:cxnChg chg="add del mod">
          <ac:chgData name="Rita Moura de Oliveira" userId="f6963c0c-7626-489a-8020-a5980064a4f9" providerId="ADAL" clId="{D05773D9-FBE8-43B7-BEE9-9A8B2878E1EC}" dt="2018-01-19T16:24:34.777" v="2577" actId="478"/>
          <ac:cxnSpMkLst>
            <pc:docMk/>
            <pc:sldMk cId="2418903892" sldId="302"/>
            <ac:cxnSpMk id="17" creationId="{32EC3D9A-2399-4A02-BD5B-A9FFD035A19F}"/>
          </ac:cxnSpMkLst>
        </pc:cxnChg>
        <pc:cxnChg chg="add del mod">
          <ac:chgData name="Rita Moura de Oliveira" userId="f6963c0c-7626-489a-8020-a5980064a4f9" providerId="ADAL" clId="{D05773D9-FBE8-43B7-BEE9-9A8B2878E1EC}" dt="2018-01-31T17:42:25.517" v="3139" actId="478"/>
          <ac:cxnSpMkLst>
            <pc:docMk/>
            <pc:sldMk cId="2418903892" sldId="302"/>
            <ac:cxnSpMk id="18" creationId="{5D0A54CA-003D-4BA9-83AC-3FC91BCB1EF8}"/>
          </ac:cxnSpMkLst>
        </pc:cxnChg>
        <pc:cxnChg chg="add del mod">
          <ac:chgData name="Rita Moura de Oliveira" userId="f6963c0c-7626-489a-8020-a5980064a4f9" providerId="ADAL" clId="{D05773D9-FBE8-43B7-BEE9-9A8B2878E1EC}" dt="2018-01-31T17:42:27.540" v="3141" actId="478"/>
          <ac:cxnSpMkLst>
            <pc:docMk/>
            <pc:sldMk cId="2418903892" sldId="302"/>
            <ac:cxnSpMk id="24" creationId="{B7637271-716B-4BF4-9505-0791DAD8386E}"/>
          </ac:cxnSpMkLst>
        </pc:cxnChg>
        <pc:cxnChg chg="add del mod">
          <ac:chgData name="Rita Moura de Oliveira" userId="f6963c0c-7626-489a-8020-a5980064a4f9" providerId="ADAL" clId="{D05773D9-FBE8-43B7-BEE9-9A8B2878E1EC}" dt="2018-01-31T17:42:29.763" v="3143" actId="478"/>
          <ac:cxnSpMkLst>
            <pc:docMk/>
            <pc:sldMk cId="2418903892" sldId="302"/>
            <ac:cxnSpMk id="25" creationId="{3F484111-29D3-4F55-969F-883ED63C6148}"/>
          </ac:cxnSpMkLst>
        </pc:cxnChg>
        <pc:cxnChg chg="add mod">
          <ac:chgData name="Rita Moura de Oliveira" userId="f6963c0c-7626-489a-8020-a5980064a4f9" providerId="ADAL" clId="{D05773D9-FBE8-43B7-BEE9-9A8B2878E1EC}" dt="2018-01-19T16:25:36.987" v="2589" actId="1037"/>
          <ac:cxnSpMkLst>
            <pc:docMk/>
            <pc:sldMk cId="2418903892" sldId="302"/>
            <ac:cxnSpMk id="27" creationId="{830C272F-5F55-4681-BE54-C23822224BD0}"/>
          </ac:cxnSpMkLst>
        </pc:cxnChg>
        <pc:cxnChg chg="add mod">
          <ac:chgData name="Rita Moura de Oliveira" userId="f6963c0c-7626-489a-8020-a5980064a4f9" providerId="ADAL" clId="{D05773D9-FBE8-43B7-BEE9-9A8B2878E1EC}" dt="2018-01-19T16:25:09.073" v="2582" actId="1076"/>
          <ac:cxnSpMkLst>
            <pc:docMk/>
            <pc:sldMk cId="2418903892" sldId="302"/>
            <ac:cxnSpMk id="28" creationId="{C4BAEBB4-7403-49F4-AC29-EC932B15D1F9}"/>
          </ac:cxnSpMkLst>
        </pc:cxnChg>
      </pc:sldChg>
    </pc:docChg>
  </pc:docChgLst>
  <pc:docChgLst>
    <pc:chgData name="Rita Moura de Oliveira" userId="f6963c0c-7626-489a-8020-a5980064a4f9" providerId="ADAL" clId="{BADA8F24-8271-4AD8-B555-8D27A3079D22}"/>
    <pc:docChg chg="modSld">
      <pc:chgData name="Rita Moura de Oliveira" userId="f6963c0c-7626-489a-8020-a5980064a4f9" providerId="ADAL" clId="{BADA8F24-8271-4AD8-B555-8D27A3079D22}" dt="2018-01-18T17:42:22.373" v="59"/>
      <pc:docMkLst>
        <pc:docMk/>
      </pc:docMkLst>
      <pc:sldChg chg="modSp">
        <pc:chgData name="Rita Moura de Oliveira" userId="f6963c0c-7626-489a-8020-a5980064a4f9" providerId="ADAL" clId="{BADA8F24-8271-4AD8-B555-8D27A3079D22}" dt="2018-01-18T17:39:45.854" v="35" actId="1035"/>
        <pc:sldMkLst>
          <pc:docMk/>
          <pc:sldMk cId="1304544217" sldId="265"/>
        </pc:sldMkLst>
        <pc:spChg chg="mod">
          <ac:chgData name="Rita Moura de Oliveira" userId="f6963c0c-7626-489a-8020-a5980064a4f9" providerId="ADAL" clId="{BADA8F24-8271-4AD8-B555-8D27A3079D22}" dt="2018-01-18T17:39:45.854" v="35" actId="1035"/>
          <ac:spMkLst>
            <pc:docMk/>
            <pc:sldMk cId="1304544217" sldId="265"/>
            <ac:spMk id="4" creationId="{00000000-0000-0000-0000-000000000000}"/>
          </ac:spMkLst>
        </pc:spChg>
        <pc:spChg chg="mod">
          <ac:chgData name="Rita Moura de Oliveira" userId="f6963c0c-7626-489a-8020-a5980064a4f9" providerId="ADAL" clId="{BADA8F24-8271-4AD8-B555-8D27A3079D22}" dt="2018-01-18T17:38:57.004" v="24" actId="14100"/>
          <ac:spMkLst>
            <pc:docMk/>
            <pc:sldMk cId="1304544217" sldId="265"/>
            <ac:spMk id="7" creationId="{761B67B6-E3E0-4A43-B932-F87B9D66340D}"/>
          </ac:spMkLst>
        </pc:spChg>
        <pc:spChg chg="mod">
          <ac:chgData name="Rita Moura de Oliveira" userId="f6963c0c-7626-489a-8020-a5980064a4f9" providerId="ADAL" clId="{BADA8F24-8271-4AD8-B555-8D27A3079D22}" dt="2018-01-18T17:39:23.615" v="31" actId="1076"/>
          <ac:spMkLst>
            <pc:docMk/>
            <pc:sldMk cId="1304544217" sldId="265"/>
            <ac:spMk id="11" creationId="{00000000-0000-0000-0000-000000000000}"/>
          </ac:spMkLst>
        </pc:spChg>
        <pc:picChg chg="mod">
          <ac:chgData name="Rita Moura de Oliveira" userId="f6963c0c-7626-489a-8020-a5980064a4f9" providerId="ADAL" clId="{BADA8F24-8271-4AD8-B555-8D27A3079D22}" dt="2018-01-18T17:39:19.438" v="30" actId="14100"/>
          <ac:picMkLst>
            <pc:docMk/>
            <pc:sldMk cId="1304544217" sldId="265"/>
            <ac:picMk id="6" creationId="{00000000-0000-0000-0000-000000000000}"/>
          </ac:picMkLst>
        </pc:picChg>
        <pc:picChg chg="mod">
          <ac:chgData name="Rita Moura de Oliveira" userId="f6963c0c-7626-489a-8020-a5980064a4f9" providerId="ADAL" clId="{BADA8F24-8271-4AD8-B555-8D27A3079D22}" dt="2018-01-18T17:39:09.237" v="28" actId="1076"/>
          <ac:picMkLst>
            <pc:docMk/>
            <pc:sldMk cId="1304544217" sldId="265"/>
            <ac:picMk id="8" creationId="{00000000-0000-0000-0000-000000000000}"/>
          </ac:picMkLst>
        </pc:picChg>
      </pc:sldChg>
      <pc:sldChg chg="modSp modAnim">
        <pc:chgData name="Rita Moura de Oliveira" userId="f6963c0c-7626-489a-8020-a5980064a4f9" providerId="ADAL" clId="{BADA8F24-8271-4AD8-B555-8D27A3079D22}" dt="2018-01-18T17:42:22.373" v="59"/>
        <pc:sldMkLst>
          <pc:docMk/>
          <pc:sldMk cId="3961808368" sldId="266"/>
        </pc:sldMkLst>
        <pc:spChg chg="mod">
          <ac:chgData name="Rita Moura de Oliveira" userId="f6963c0c-7626-489a-8020-a5980064a4f9" providerId="ADAL" clId="{BADA8F24-8271-4AD8-B555-8D27A3079D22}" dt="2018-01-18T17:41:31.711" v="57" actId="113"/>
          <ac:spMkLst>
            <pc:docMk/>
            <pc:sldMk cId="3961808368" sldId="266"/>
            <ac:spMk id="6" creationId="{00000000-0000-0000-0000-000000000000}"/>
          </ac:spMkLst>
        </pc:spChg>
        <pc:spChg chg="mod">
          <ac:chgData name="Rita Moura de Oliveira" userId="f6963c0c-7626-489a-8020-a5980064a4f9" providerId="ADAL" clId="{BADA8F24-8271-4AD8-B555-8D27A3079D22}" dt="2018-01-18T17:40:22.830" v="43" actId="1076"/>
          <ac:spMkLst>
            <pc:docMk/>
            <pc:sldMk cId="3961808368" sldId="266"/>
            <ac:spMk id="15" creationId="{00000000-0000-0000-0000-000000000000}"/>
          </ac:spMkLst>
        </pc:spChg>
        <pc:spChg chg="mod">
          <ac:chgData name="Rita Moura de Oliveira" userId="f6963c0c-7626-489a-8020-a5980064a4f9" providerId="ADAL" clId="{BADA8F24-8271-4AD8-B555-8D27A3079D22}" dt="2018-01-18T17:41:37.191" v="58" actId="1076"/>
          <ac:spMkLst>
            <pc:docMk/>
            <pc:sldMk cId="3961808368" sldId="266"/>
            <ac:spMk id="19" creationId="{00000000-0000-0000-0000-000000000000}"/>
          </ac:spMkLst>
        </pc:spChg>
        <pc:grpChg chg="mod">
          <ac:chgData name="Rita Moura de Oliveira" userId="f6963c0c-7626-489a-8020-a5980064a4f9" providerId="ADAL" clId="{BADA8F24-8271-4AD8-B555-8D27A3079D22}" dt="2018-01-18T17:41:16.502" v="53" actId="1076"/>
          <ac:grpSpMkLst>
            <pc:docMk/>
            <pc:sldMk cId="3961808368" sldId="266"/>
            <ac:grpSpMk id="17" creationId="{00000000-0000-0000-0000-000000000000}"/>
          </ac:grpSpMkLst>
        </pc:grpChg>
        <pc:picChg chg="mod">
          <ac:chgData name="Rita Moura de Oliveira" userId="f6963c0c-7626-489a-8020-a5980064a4f9" providerId="ADAL" clId="{BADA8F24-8271-4AD8-B555-8D27A3079D22}" dt="2018-01-18T17:40:31.310" v="46" actId="1076"/>
          <ac:picMkLst>
            <pc:docMk/>
            <pc:sldMk cId="3961808368" sldId="266"/>
            <ac:picMk id="10" creationId="{00000000-0000-0000-0000-000000000000}"/>
          </ac:picMkLst>
        </pc:picChg>
        <pc:picChg chg="mod">
          <ac:chgData name="Rita Moura de Oliveira" userId="f6963c0c-7626-489a-8020-a5980064a4f9" providerId="ADAL" clId="{BADA8F24-8271-4AD8-B555-8D27A3079D22}" dt="2018-01-18T17:41:24.303" v="56" actId="1076"/>
          <ac:picMkLst>
            <pc:docMk/>
            <pc:sldMk cId="3961808368" sldId="266"/>
            <ac:picMk id="16" creationId="{00000000-0000-0000-0000-000000000000}"/>
          </ac:picMkLst>
        </pc:picChg>
      </pc:sldChg>
    </pc:docChg>
  </pc:docChgLst>
  <pc:docChgLst>
    <pc:chgData name="Cristina Henrique" userId="c3271bdc-ee3c-4ceb-a08e-15d821e2109e" providerId="ADAL" clId="{53F6BC6D-D627-428B-943B-9412D4D69D20}"/>
    <pc:docChg chg="modNotesMaster">
      <pc:chgData name="Cristina Henrique" userId="c3271bdc-ee3c-4ceb-a08e-15d821e2109e" providerId="ADAL" clId="{53F6BC6D-D627-428B-943B-9412D4D69D20}" dt="2018-01-31T14:22:19.75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9E7C8FF8-27BF-43F9-A342-5A87BDAF45A4}" type="datetimeFigureOut">
              <a:rPr lang="pt-PT" smtClean="0"/>
              <a:pPr/>
              <a:t>31/01/2018</a:t>
            </a:fld>
            <a:endParaRPr lang="pt-PT"/>
          </a:p>
        </p:txBody>
      </p:sp>
      <p:sp>
        <p:nvSpPr>
          <p:cNvPr id="4" name="Marcador de Posição da Imagem do Diapositivo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D9A1F0F2-6CF6-4A71-A559-C706F1A51E4F}" type="slidenum">
              <a:rPr lang="pt-PT" smtClean="0"/>
              <a:pPr/>
              <a:t>‹nº›</a:t>
            </a:fld>
            <a:endParaRPr lang="pt-PT"/>
          </a:p>
        </p:txBody>
      </p:sp>
    </p:spTree>
    <p:extLst>
      <p:ext uri="{BB962C8B-B14F-4D97-AF65-F5344CB8AC3E}">
        <p14:creationId xmlns:p14="http://schemas.microsoft.com/office/powerpoint/2010/main" val="365632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555555"/>
                </a:solidFill>
              </a:defRPr>
            </a:lvl1pPr>
          </a:lstStyle>
          <a:p>
            <a:r>
              <a:rPr lang="en-US" dirty="0"/>
              <a:t>Click to edit Master title style</a:t>
            </a:r>
            <a:endParaRPr lang="pt-PT"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accent3">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pt-PT" dirty="0"/>
          </a:p>
        </p:txBody>
      </p:sp>
    </p:spTree>
    <p:extLst>
      <p:ext uri="{BB962C8B-B14F-4D97-AF65-F5344CB8AC3E}">
        <p14:creationId xmlns:p14="http://schemas.microsoft.com/office/powerpoint/2010/main" val="193478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496944" cy="808459"/>
          </a:xfrm>
          <a:prstGeom prst="rect">
            <a:avLst/>
          </a:prstGeom>
        </p:spPr>
        <p:txBody>
          <a:bodyPr/>
          <a:lstStyle/>
          <a:p>
            <a:r>
              <a:rPr lang="pt-PT"/>
              <a:t>Click to edit Master title style</a:t>
            </a:r>
            <a:endParaRPr lang="en-US"/>
          </a:p>
        </p:txBody>
      </p:sp>
    </p:spTree>
    <p:extLst>
      <p:ext uri="{BB962C8B-B14F-4D97-AF65-F5344CB8AC3E}">
        <p14:creationId xmlns:p14="http://schemas.microsoft.com/office/powerpoint/2010/main" val="409892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p:cNvSpPr txBox="1"/>
          <p:nvPr userDrawn="1"/>
        </p:nvSpPr>
        <p:spPr>
          <a:xfrm>
            <a:off x="179512" y="6642556"/>
            <a:ext cx="8640960" cy="215444"/>
          </a:xfrm>
          <a:prstGeom prst="rect">
            <a:avLst/>
          </a:prstGeom>
          <a:noFill/>
        </p:spPr>
        <p:txBody>
          <a:bodyPr wrap="square" rtlCol="0">
            <a:spAutoFit/>
          </a:bodyPr>
          <a:lstStyle/>
          <a:p>
            <a:r>
              <a:rPr lang="pt-PT" sz="800" kern="1200" dirty="0">
                <a:solidFill>
                  <a:schemeClr val="tx1"/>
                </a:solidFill>
                <a:effectLst/>
                <a:latin typeface="+mn-lt"/>
                <a:ea typeface="+mn-ea"/>
                <a:cs typeface="+mn-cs"/>
              </a:rPr>
              <a:t>Estes  conteúdos não podem ser reproduzidos, copiados, alterados ou partilhados, no todo ou em parte, sem a autorização escrita da Raiz Editora.</a:t>
            </a:r>
            <a:endParaRPr lang="en-US" sz="800" dirty="0"/>
          </a:p>
        </p:txBody>
      </p:sp>
    </p:spTree>
    <p:extLst>
      <p:ext uri="{BB962C8B-B14F-4D97-AF65-F5344CB8AC3E}">
        <p14:creationId xmlns:p14="http://schemas.microsoft.com/office/powerpoint/2010/main" val="4061663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Imagem 6" descr="C:\Users\RMOliveira\AppData\Local\Microsoft\Windows\INetCache\Content.Word\00 LOGO campanha 2018.jpg">
            <a:extLst>
              <a:ext uri="{FF2B5EF4-FFF2-40B4-BE49-F238E27FC236}">
                <a16:creationId xmlns:a16="http://schemas.microsoft.com/office/drawing/2014/main" id="{117E47F6-460F-4DE4-8C3B-D4B449CA5F5B}"/>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0547" y="134562"/>
            <a:ext cx="2088232" cy="720080"/>
          </a:xfrm>
          <a:prstGeom prst="rect">
            <a:avLst/>
          </a:prstGeom>
          <a:noFill/>
          <a:ln>
            <a:noFill/>
          </a:ln>
        </p:spPr>
      </p:pic>
      <p:pic>
        <p:nvPicPr>
          <p:cNvPr id="9" name="Picture 7">
            <a:extLst>
              <a:ext uri="{FF2B5EF4-FFF2-40B4-BE49-F238E27FC236}">
                <a16:creationId xmlns:a16="http://schemas.microsoft.com/office/drawing/2014/main" id="{52AC4927-3F9D-498C-A703-075284C9CB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1520" y="5822797"/>
            <a:ext cx="675793" cy="827998"/>
          </a:xfrm>
          <a:prstGeom prst="rect">
            <a:avLst/>
          </a:prstGeom>
        </p:spPr>
      </p:pic>
      <p:sp>
        <p:nvSpPr>
          <p:cNvPr id="10" name="TextBox 11">
            <a:extLst>
              <a:ext uri="{FF2B5EF4-FFF2-40B4-BE49-F238E27FC236}">
                <a16:creationId xmlns:a16="http://schemas.microsoft.com/office/drawing/2014/main" id="{B535BB9F-488C-4CE9-94B7-A5597658EC0B}"/>
              </a:ext>
            </a:extLst>
          </p:cNvPr>
          <p:cNvSpPr txBox="1"/>
          <p:nvPr userDrawn="1"/>
        </p:nvSpPr>
        <p:spPr>
          <a:xfrm>
            <a:off x="5662464" y="6347867"/>
            <a:ext cx="3230016" cy="338554"/>
          </a:xfrm>
          <a:prstGeom prst="rect">
            <a:avLst/>
          </a:prstGeom>
          <a:noFill/>
        </p:spPr>
        <p:txBody>
          <a:bodyPr wrap="square" rtlCol="0">
            <a:spAutoFit/>
          </a:bodyPr>
          <a:lstStyle/>
          <a:p>
            <a:pPr algn="r"/>
            <a:r>
              <a:rPr lang="pt-PT" sz="800" b="1" i="1" dirty="0">
                <a:solidFill>
                  <a:srgbClr val="555555"/>
                </a:solidFill>
                <a:latin typeface="Arial" pitchFamily="34" charset="0"/>
                <a:cs typeface="Arial" pitchFamily="34" charset="0"/>
              </a:rPr>
              <a:t>Era uma vez… 6 </a:t>
            </a:r>
            <a:r>
              <a:rPr lang="pt-PT" sz="800" b="1" i="0" dirty="0">
                <a:solidFill>
                  <a:srgbClr val="555555"/>
                </a:solidFill>
                <a:latin typeface="Arial" pitchFamily="34" charset="0"/>
                <a:cs typeface="Arial" pitchFamily="34" charset="0"/>
              </a:rPr>
              <a:t>– História e Geografia de Portugal 6.º ano</a:t>
            </a:r>
            <a:endParaRPr lang="pt-PT" sz="800" i="0" kern="1200" dirty="0">
              <a:solidFill>
                <a:schemeClr val="tx1"/>
              </a:solidFill>
              <a:effectLst/>
              <a:latin typeface="+mn-lt"/>
              <a:ea typeface="+mn-ea"/>
              <a:cs typeface="+mn-cs"/>
            </a:endParaRPr>
          </a:p>
          <a:p>
            <a:pPr algn="r"/>
            <a:r>
              <a:rPr lang="pt-PT" sz="800" kern="1200" dirty="0">
                <a:solidFill>
                  <a:schemeClr val="tx1"/>
                </a:solidFill>
                <a:effectLst/>
                <a:latin typeface="+mn-lt"/>
                <a:ea typeface="+mn-ea"/>
                <a:cs typeface="+mn-cs"/>
              </a:rPr>
              <a:t>© Raiz Editora, 2018.</a:t>
            </a:r>
            <a:r>
              <a:rPr lang="en-US" sz="800" kern="1200" baseline="0" dirty="0">
                <a:solidFill>
                  <a:schemeClr val="tx1"/>
                </a:solidFill>
                <a:effectLst/>
                <a:latin typeface="+mn-lt"/>
                <a:ea typeface="+mn-ea"/>
                <a:cs typeface="+mn-cs"/>
              </a:rPr>
              <a:t> </a:t>
            </a:r>
            <a:r>
              <a:rPr lang="pt-PT" sz="800" kern="1200" dirty="0">
                <a:solidFill>
                  <a:schemeClr val="tx1"/>
                </a:solidFill>
                <a:effectLst/>
                <a:latin typeface="+mn-lt"/>
                <a:ea typeface="+mn-ea"/>
                <a:cs typeface="+mn-cs"/>
              </a:rPr>
              <a:t>Todos os direitos reservados. </a:t>
            </a:r>
            <a:endParaRPr lang="en-US" sz="800" dirty="0"/>
          </a:p>
        </p:txBody>
      </p:sp>
    </p:spTree>
    <p:extLst>
      <p:ext uri="{BB962C8B-B14F-4D97-AF65-F5344CB8AC3E}">
        <p14:creationId xmlns:p14="http://schemas.microsoft.com/office/powerpoint/2010/main" val="2312204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55555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4">
              <a:lumMod val="60000"/>
              <a:lumOff val="4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accent4">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presidencia.pt/archive/doc/HinoNacional_APortuguesa.mp3"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presidencia.pt/archive/doc/HinoNacional_APortuguesa.mp3" TargetMode="External"/><Relationship Id="rId3" Type="http://schemas.openxmlformats.org/officeDocument/2006/relationships/image" Target="../media/image32.png"/><Relationship Id="rId7" Type="http://schemas.openxmlformats.org/officeDocument/2006/relationships/hyperlink" Target="https://www.youtube.com/watch?v=NS_x4k07mv0"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gesal.org/hymno/hymno_patriotico_trumpet.ogg"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m mesa, edifício&#10;&#10;Descrição gerada com confiança alta">
            <a:extLst>
              <a:ext uri="{FF2B5EF4-FFF2-40B4-BE49-F238E27FC236}">
                <a16:creationId xmlns:a16="http://schemas.microsoft.com/office/drawing/2014/main" id="{DAAFB8D9-0481-4F5F-BE9F-E864CFE53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63500" dist="50800" dir="13500000">
              <a:prstClr val="black">
                <a:alpha val="50000"/>
              </a:prstClr>
            </a:innerShdw>
          </a:effectLst>
        </p:spPr>
      </p:pic>
      <p:sp>
        <p:nvSpPr>
          <p:cNvPr id="9" name="CaixaDeTexto 8">
            <a:extLst>
              <a:ext uri="{FF2B5EF4-FFF2-40B4-BE49-F238E27FC236}">
                <a16:creationId xmlns:a16="http://schemas.microsoft.com/office/drawing/2014/main" id="{DD032911-D63F-4072-8F66-EA36323D7A74}"/>
              </a:ext>
            </a:extLst>
          </p:cNvPr>
          <p:cNvSpPr txBox="1"/>
          <p:nvPr/>
        </p:nvSpPr>
        <p:spPr>
          <a:xfrm>
            <a:off x="4860032" y="4077072"/>
            <a:ext cx="4067944" cy="2554545"/>
          </a:xfrm>
          <a:prstGeom prst="rect">
            <a:avLst/>
          </a:prstGeom>
          <a:solidFill>
            <a:schemeClr val="bg2"/>
          </a:solidFill>
          <a:effectLst>
            <a:outerShdw blurRad="50800" dist="38100" dir="10800000" algn="r" rotWithShape="0">
              <a:prstClr val="black">
                <a:alpha val="40000"/>
              </a:prstClr>
            </a:outerShdw>
          </a:effectLst>
        </p:spPr>
        <p:txBody>
          <a:bodyPr wrap="square" rtlCol="0">
            <a:spAutoFit/>
          </a:bodyPr>
          <a:lstStyle/>
          <a:p>
            <a:r>
              <a:rPr lang="en-US" sz="4000" b="1" dirty="0">
                <a:solidFill>
                  <a:srgbClr val="DD2905"/>
                </a:solidFill>
              </a:rPr>
              <a:t>Da </a:t>
            </a:r>
            <a:r>
              <a:rPr lang="en-US" sz="4000" b="1" dirty="0" err="1">
                <a:solidFill>
                  <a:srgbClr val="DD2905"/>
                </a:solidFill>
              </a:rPr>
              <a:t>Revolução</a:t>
            </a:r>
            <a:r>
              <a:rPr lang="en-US" sz="4000" b="1" dirty="0">
                <a:solidFill>
                  <a:srgbClr val="DD2905"/>
                </a:solidFill>
              </a:rPr>
              <a:t> </a:t>
            </a:r>
            <a:r>
              <a:rPr lang="en-US" sz="4000" b="1" dirty="0" err="1">
                <a:solidFill>
                  <a:srgbClr val="DD2905"/>
                </a:solidFill>
              </a:rPr>
              <a:t>Republicana</a:t>
            </a:r>
            <a:r>
              <a:rPr lang="en-US" sz="4000" b="1" dirty="0">
                <a:solidFill>
                  <a:srgbClr val="DD2905"/>
                </a:solidFill>
              </a:rPr>
              <a:t> de 1910 à </a:t>
            </a:r>
            <a:r>
              <a:rPr lang="en-US" sz="4000" b="1" dirty="0" err="1">
                <a:solidFill>
                  <a:srgbClr val="DD2905"/>
                </a:solidFill>
              </a:rPr>
              <a:t>Ditadura</a:t>
            </a:r>
            <a:r>
              <a:rPr lang="en-US" sz="4000" b="1" dirty="0">
                <a:solidFill>
                  <a:srgbClr val="DD2905"/>
                </a:solidFill>
              </a:rPr>
              <a:t> </a:t>
            </a:r>
            <a:r>
              <a:rPr lang="en-US" sz="4000" b="1" dirty="0" err="1">
                <a:solidFill>
                  <a:srgbClr val="DD2905"/>
                </a:solidFill>
              </a:rPr>
              <a:t>Militar</a:t>
            </a:r>
            <a:r>
              <a:rPr lang="en-US" sz="4000" b="1" dirty="0">
                <a:solidFill>
                  <a:srgbClr val="DD2905"/>
                </a:solidFill>
              </a:rPr>
              <a:t> de 1926</a:t>
            </a:r>
            <a:endParaRPr lang="pt-PT" sz="4000" dirty="0"/>
          </a:p>
        </p:txBody>
      </p:sp>
    </p:spTree>
    <p:extLst>
      <p:ext uri="{BB962C8B-B14F-4D97-AF65-F5344CB8AC3E}">
        <p14:creationId xmlns:p14="http://schemas.microsoft.com/office/powerpoint/2010/main" val="408117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9076" y="709200"/>
            <a:ext cx="5302407" cy="808459"/>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err="1">
                <a:solidFill>
                  <a:srgbClr val="DD2905"/>
                </a:solidFill>
              </a:rPr>
              <a:t>Quais</a:t>
            </a:r>
            <a:r>
              <a:rPr lang="en-US" sz="2500" b="1" dirty="0">
                <a:solidFill>
                  <a:srgbClr val="DD2905"/>
                </a:solidFill>
              </a:rPr>
              <a:t> </a:t>
            </a:r>
            <a:r>
              <a:rPr lang="en-US" sz="2500" b="1" dirty="0" err="1">
                <a:solidFill>
                  <a:srgbClr val="DD2905"/>
                </a:solidFill>
              </a:rPr>
              <a:t>eram</a:t>
            </a:r>
            <a:r>
              <a:rPr lang="en-US" sz="2500" b="1" dirty="0">
                <a:solidFill>
                  <a:srgbClr val="DD2905"/>
                </a:solidFill>
              </a:rPr>
              <a:t> </a:t>
            </a:r>
            <a:r>
              <a:rPr lang="en-US" sz="2500" b="1" dirty="0" err="1">
                <a:solidFill>
                  <a:srgbClr val="DD2905"/>
                </a:solidFill>
              </a:rPr>
              <a:t>os</a:t>
            </a:r>
            <a:r>
              <a:rPr lang="en-US" sz="2500" b="1" dirty="0">
                <a:solidFill>
                  <a:srgbClr val="DD2905"/>
                </a:solidFill>
              </a:rPr>
              <a:t> </a:t>
            </a:r>
            <a:r>
              <a:rPr lang="en-US" sz="2500" b="1" dirty="0" err="1">
                <a:solidFill>
                  <a:srgbClr val="DD2905"/>
                </a:solidFill>
              </a:rPr>
              <a:t>novos</a:t>
            </a:r>
            <a:r>
              <a:rPr lang="en-US" sz="2500" b="1" dirty="0">
                <a:solidFill>
                  <a:srgbClr val="DD2905"/>
                </a:solidFill>
              </a:rPr>
              <a:t> </a:t>
            </a:r>
            <a:r>
              <a:rPr lang="en-US" sz="2500" b="1" dirty="0" err="1">
                <a:solidFill>
                  <a:srgbClr val="DD2905"/>
                </a:solidFill>
              </a:rPr>
              <a:t>símbolos</a:t>
            </a:r>
            <a:r>
              <a:rPr lang="en-US" sz="2500" b="1" dirty="0">
                <a:solidFill>
                  <a:srgbClr val="DD2905"/>
                </a:solidFill>
              </a:rPr>
              <a:t> da </a:t>
            </a:r>
            <a:r>
              <a:rPr lang="en-US" sz="2500" b="1" dirty="0" err="1">
                <a:solidFill>
                  <a:srgbClr val="DD2905"/>
                </a:solidFill>
              </a:rPr>
              <a:t>República</a:t>
            </a:r>
            <a:r>
              <a:rPr lang="en-US" sz="2500" b="1" dirty="0">
                <a:solidFill>
                  <a:srgbClr val="DD2905"/>
                </a:solidFill>
              </a:rPr>
              <a:t> Portuguesa?</a:t>
            </a:r>
          </a:p>
        </p:txBody>
      </p:sp>
      <p:pic>
        <p:nvPicPr>
          <p:cNvPr id="7" name="Picture 6"/>
          <p:cNvPicPr>
            <a:picLocks noChangeAspect="1"/>
          </p:cNvPicPr>
          <p:nvPr/>
        </p:nvPicPr>
        <p:blipFill>
          <a:blip r:embed="rId2" cstate="print"/>
          <a:stretch>
            <a:fillRect/>
          </a:stretch>
        </p:blipFill>
        <p:spPr>
          <a:xfrm>
            <a:off x="603092" y="1637184"/>
            <a:ext cx="4137307" cy="2758205"/>
          </a:xfrm>
          <a:prstGeom prst="rect">
            <a:avLst/>
          </a:prstGeom>
          <a:effectLst>
            <a:outerShdw blurRad="50800" dist="38100" dir="13500000" algn="br" rotWithShape="0">
              <a:prstClr val="black">
                <a:alpha val="40000"/>
              </a:prstClr>
            </a:outerShdw>
          </a:effectLst>
        </p:spPr>
      </p:pic>
      <p:sp>
        <p:nvSpPr>
          <p:cNvPr id="8" name="Rectangle 7"/>
          <p:cNvSpPr/>
          <p:nvPr/>
        </p:nvSpPr>
        <p:spPr>
          <a:xfrm>
            <a:off x="603092" y="4386590"/>
            <a:ext cx="4137307" cy="338554"/>
          </a:xfrm>
          <a:prstGeom prst="rect">
            <a:avLst/>
          </a:prstGeom>
        </p:spPr>
        <p:txBody>
          <a:bodyPr wrap="square">
            <a:spAutoFit/>
          </a:bodyPr>
          <a:lstStyle/>
          <a:p>
            <a:pPr algn="ctr"/>
            <a:r>
              <a:rPr lang="pt-PT" sz="1600" dirty="0">
                <a:latin typeface="Arial (Body)"/>
              </a:rPr>
              <a:t>Bandeira nacional portuguesa.</a:t>
            </a:r>
          </a:p>
        </p:txBody>
      </p:sp>
      <p:grpSp>
        <p:nvGrpSpPr>
          <p:cNvPr id="14" name="Group 13"/>
          <p:cNvGrpSpPr/>
          <p:nvPr/>
        </p:nvGrpSpPr>
        <p:grpSpPr>
          <a:xfrm>
            <a:off x="4644008" y="4581543"/>
            <a:ext cx="3768824" cy="1752600"/>
            <a:chOff x="467544" y="4568967"/>
            <a:chExt cx="3768824" cy="1752600"/>
          </a:xfrm>
        </p:grpSpPr>
        <p:pic>
          <p:nvPicPr>
            <p:cNvPr id="10" name="Picture 9"/>
            <p:cNvPicPr>
              <a:picLocks noChangeAspect="1"/>
            </p:cNvPicPr>
            <p:nvPr/>
          </p:nvPicPr>
          <p:blipFill>
            <a:blip r:embed="rId3" cstate="print"/>
            <a:stretch>
              <a:fillRect/>
            </a:stretch>
          </p:blipFill>
          <p:spPr>
            <a:xfrm>
              <a:off x="467544" y="4568967"/>
              <a:ext cx="1752600" cy="1752600"/>
            </a:xfrm>
            <a:prstGeom prst="rect">
              <a:avLst/>
            </a:prstGeom>
          </p:spPr>
        </p:pic>
        <p:pic>
          <p:nvPicPr>
            <p:cNvPr id="11" name="Picture 10"/>
            <p:cNvPicPr>
              <a:picLocks noChangeAspect="1"/>
            </p:cNvPicPr>
            <p:nvPr/>
          </p:nvPicPr>
          <p:blipFill>
            <a:blip r:embed="rId4" cstate="print"/>
            <a:stretch>
              <a:fillRect/>
            </a:stretch>
          </p:blipFill>
          <p:spPr>
            <a:xfrm>
              <a:off x="2483768" y="4568967"/>
              <a:ext cx="1752600" cy="1752600"/>
            </a:xfrm>
            <a:prstGeom prst="rect">
              <a:avLst/>
            </a:prstGeom>
          </p:spPr>
        </p:pic>
      </p:grpSp>
      <p:sp>
        <p:nvSpPr>
          <p:cNvPr id="12" name="Rectangle 11"/>
          <p:cNvSpPr/>
          <p:nvPr/>
        </p:nvSpPr>
        <p:spPr>
          <a:xfrm>
            <a:off x="1721308" y="5749368"/>
            <a:ext cx="2888972" cy="584775"/>
          </a:xfrm>
          <a:prstGeom prst="rect">
            <a:avLst/>
          </a:prstGeom>
        </p:spPr>
        <p:txBody>
          <a:bodyPr wrap="square">
            <a:spAutoFit/>
          </a:bodyPr>
          <a:lstStyle/>
          <a:p>
            <a:pPr algn="r"/>
            <a:r>
              <a:rPr lang="pt-PT" sz="1600" dirty="0">
                <a:latin typeface="Arial (Body)"/>
              </a:rPr>
              <a:t>O escudo, a nova moeda a partir de 1910.</a:t>
            </a:r>
          </a:p>
        </p:txBody>
      </p:sp>
      <p:pic>
        <p:nvPicPr>
          <p:cNvPr id="13" name="Picture 12"/>
          <p:cNvPicPr>
            <a:picLocks noChangeAspect="1"/>
          </p:cNvPicPr>
          <p:nvPr/>
        </p:nvPicPr>
        <p:blipFill>
          <a:blip r:embed="rId5" cstate="print"/>
          <a:stretch>
            <a:fillRect/>
          </a:stretch>
        </p:blipFill>
        <p:spPr>
          <a:xfrm>
            <a:off x="4884416" y="1637184"/>
            <a:ext cx="1664299" cy="2758205"/>
          </a:xfrm>
          <a:prstGeom prst="rect">
            <a:avLst/>
          </a:prstGeom>
          <a:effectLst>
            <a:outerShdw blurRad="50800" dist="38100" dir="13500000" algn="br" rotWithShape="0">
              <a:prstClr val="black">
                <a:alpha val="40000"/>
              </a:prstClr>
            </a:outerShdw>
          </a:effectLst>
        </p:spPr>
      </p:pic>
      <p:sp>
        <p:nvSpPr>
          <p:cNvPr id="6" name="Rectangle 5"/>
          <p:cNvSpPr/>
          <p:nvPr/>
        </p:nvSpPr>
        <p:spPr>
          <a:xfrm>
            <a:off x="4923572" y="1617439"/>
            <a:ext cx="1664299" cy="307777"/>
          </a:xfrm>
          <a:prstGeom prst="rect">
            <a:avLst/>
          </a:prstGeom>
          <a:solidFill>
            <a:schemeClr val="tx2">
              <a:lumMod val="95000"/>
            </a:schemeClr>
          </a:solidFill>
        </p:spPr>
        <p:txBody>
          <a:bodyPr wrap="square">
            <a:spAutoFit/>
          </a:bodyPr>
          <a:lstStyle/>
          <a:p>
            <a:pPr algn="ctr"/>
            <a:r>
              <a:rPr lang="pt-PT" sz="1400" dirty="0">
                <a:hlinkClick r:id="rId6"/>
              </a:rPr>
              <a:t>A Portuguesa</a:t>
            </a:r>
            <a:endParaRPr lang="pt-PT" sz="1400" dirty="0"/>
          </a:p>
        </p:txBody>
      </p:sp>
      <p:sp>
        <p:nvSpPr>
          <p:cNvPr id="15" name="Rectangle 14"/>
          <p:cNvSpPr/>
          <p:nvPr/>
        </p:nvSpPr>
        <p:spPr>
          <a:xfrm>
            <a:off x="6535794" y="4106942"/>
            <a:ext cx="2212670" cy="338554"/>
          </a:xfrm>
          <a:prstGeom prst="rect">
            <a:avLst/>
          </a:prstGeom>
        </p:spPr>
        <p:txBody>
          <a:bodyPr wrap="square">
            <a:spAutoFit/>
          </a:bodyPr>
          <a:lstStyle/>
          <a:p>
            <a:r>
              <a:rPr lang="pt-PT" sz="1600" dirty="0">
                <a:latin typeface="Arial (Body)"/>
              </a:rPr>
              <a:t>Hino «A Portuguesa».</a:t>
            </a:r>
          </a:p>
        </p:txBody>
      </p:sp>
    </p:spTree>
    <p:extLst>
      <p:ext uri="{BB962C8B-B14F-4D97-AF65-F5344CB8AC3E}">
        <p14:creationId xmlns:p14="http://schemas.microsoft.com/office/powerpoint/2010/main" val="372045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6"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24369947"/>
              </p:ext>
            </p:extLst>
          </p:nvPr>
        </p:nvGraphicFramePr>
        <p:xfrm>
          <a:off x="285145" y="2420888"/>
          <a:ext cx="8492186" cy="2392040"/>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1837991">
                  <a:extLst>
                    <a:ext uri="{9D8B030D-6E8A-4147-A177-3AD203B41FA5}">
                      <a16:colId xmlns:a16="http://schemas.microsoft.com/office/drawing/2014/main" val="3473464972"/>
                    </a:ext>
                  </a:extLst>
                </a:gridCol>
                <a:gridCol w="317491">
                  <a:extLst>
                    <a:ext uri="{9D8B030D-6E8A-4147-A177-3AD203B41FA5}">
                      <a16:colId xmlns:a16="http://schemas.microsoft.com/office/drawing/2014/main" val="1834647635"/>
                    </a:ext>
                  </a:extLst>
                </a:gridCol>
                <a:gridCol w="2016224">
                  <a:extLst>
                    <a:ext uri="{9D8B030D-6E8A-4147-A177-3AD203B41FA5}">
                      <a16:colId xmlns:a16="http://schemas.microsoft.com/office/drawing/2014/main" val="1988703272"/>
                    </a:ext>
                  </a:extLst>
                </a:gridCol>
                <a:gridCol w="415329">
                  <a:extLst>
                    <a:ext uri="{9D8B030D-6E8A-4147-A177-3AD203B41FA5}">
                      <a16:colId xmlns:a16="http://schemas.microsoft.com/office/drawing/2014/main" val="1859162758"/>
                    </a:ext>
                  </a:extLst>
                </a:gridCol>
                <a:gridCol w="1816919">
                  <a:extLst>
                    <a:ext uri="{9D8B030D-6E8A-4147-A177-3AD203B41FA5}">
                      <a16:colId xmlns:a16="http://schemas.microsoft.com/office/drawing/2014/main" val="4013124089"/>
                    </a:ext>
                  </a:extLst>
                </a:gridCol>
                <a:gridCol w="288032">
                  <a:extLst>
                    <a:ext uri="{9D8B030D-6E8A-4147-A177-3AD203B41FA5}">
                      <a16:colId xmlns:a16="http://schemas.microsoft.com/office/drawing/2014/main" val="3109095196"/>
                    </a:ext>
                  </a:extLst>
                </a:gridCol>
                <a:gridCol w="1800200">
                  <a:extLst>
                    <a:ext uri="{9D8B030D-6E8A-4147-A177-3AD203B41FA5}">
                      <a16:colId xmlns:a16="http://schemas.microsoft.com/office/drawing/2014/main" val="10835219"/>
                    </a:ext>
                  </a:extLst>
                </a:gridCol>
              </a:tblGrid>
              <a:tr h="735856">
                <a:tc>
                  <a:txBody>
                    <a:bodyPr/>
                    <a:lstStyle/>
                    <a:p>
                      <a:pPr algn="ctr"/>
                      <a:r>
                        <a:rPr lang="pt-PT" sz="1600" b="1" i="0" u="none" strike="noStrike" kern="1200" baseline="0" dirty="0">
                          <a:solidFill>
                            <a:schemeClr val="bg2"/>
                          </a:solidFill>
                          <a:latin typeface="+mn-lt"/>
                          <a:ea typeface="+mn-ea"/>
                          <a:cs typeface="+mn-cs"/>
                        </a:rPr>
                        <a:t>Poder legislativo</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algn="ctr"/>
                      <a:endParaRPr lang="pt-PT" sz="1600" dirty="0">
                        <a:solidFill>
                          <a:schemeClr val="bg2"/>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1" i="0" u="none" strike="noStrike" kern="1200" baseline="0" dirty="0">
                          <a:solidFill>
                            <a:schemeClr val="bg2"/>
                          </a:solidFill>
                          <a:latin typeface="+mn-lt"/>
                          <a:ea typeface="+mn-ea"/>
                          <a:cs typeface="+mn-cs"/>
                        </a:rPr>
                        <a:t>Poder moderador / executivo</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sz="1600" dirty="0">
                        <a:solidFill>
                          <a:schemeClr val="bg2"/>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1" i="0" u="none" strike="noStrike" kern="1200" baseline="0" dirty="0">
                          <a:solidFill>
                            <a:schemeClr val="bg2"/>
                          </a:solidFill>
                          <a:latin typeface="+mn-lt"/>
                          <a:ea typeface="+mn-ea"/>
                          <a:cs typeface="+mn-cs"/>
                        </a:rPr>
                        <a:t>Poder executivo</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algn="ctr"/>
                      <a:endParaRPr lang="pt-PT" sz="1600" dirty="0">
                        <a:solidFill>
                          <a:schemeClr val="bg2"/>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1" i="0" u="none" strike="noStrike" kern="1200" baseline="0" dirty="0">
                          <a:solidFill>
                            <a:schemeClr val="bg2"/>
                          </a:solidFill>
                          <a:latin typeface="+mn-lt"/>
                          <a:ea typeface="+mn-ea"/>
                          <a:cs typeface="+mn-cs"/>
                        </a:rPr>
                        <a:t>Poder judicial</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extLst>
                  <a:ext uri="{0D108BD9-81ED-4DB2-BD59-A6C34878D82A}">
                    <a16:rowId xmlns:a16="http://schemas.microsoft.com/office/drawing/2014/main" val="3092272802"/>
                  </a:ext>
                </a:extLst>
              </a:tr>
              <a:tr h="720080">
                <a:tc>
                  <a:txBody>
                    <a:bodyPr/>
                    <a:lstStyle/>
                    <a:p>
                      <a:pPr algn="ctr"/>
                      <a:r>
                        <a:rPr lang="pt-PT" sz="1600" b="0" i="0" u="none" strike="noStrike" kern="1200" baseline="0" dirty="0">
                          <a:solidFill>
                            <a:schemeClr val="dk1"/>
                          </a:solidFill>
                          <a:latin typeface="+mn-lt"/>
                          <a:ea typeface="+mn-ea"/>
                          <a:cs typeface="+mn-cs"/>
                        </a:rPr>
                        <a:t>Deputados nas Cortes</a:t>
                      </a:r>
                      <a:endParaRPr lang="pt-PT" sz="1600" b="0" dirty="0"/>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361950" indent="0" algn="l"/>
                      <a:r>
                        <a:rPr lang="pt-PT" sz="1600" b="0" dirty="0"/>
                        <a:t>Rei</a:t>
                      </a:r>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marL="361950" indent="0" algn="l"/>
                      <a:endParaRPr lang="pt-PT" sz="1600" b="0" dirty="0"/>
                    </a:p>
                  </a:txBody>
                  <a:tcPr anchor="ctr">
                    <a:lnT w="12700" cap="flat" cmpd="sng" algn="ctr">
                      <a:noFill/>
                      <a:prstDash val="solid"/>
                      <a:round/>
                      <a:headEnd type="none" w="med" len="med"/>
                      <a:tailEnd type="none" w="med" len="med"/>
                    </a:lnT>
                    <a:solidFill>
                      <a:schemeClr val="bg2"/>
                    </a:solidFill>
                  </a:tcPr>
                </a:tc>
                <a:tc>
                  <a:txBody>
                    <a:bodyPr/>
                    <a:lstStyle/>
                    <a:p>
                      <a:pPr algn="ctr"/>
                      <a:r>
                        <a:rPr lang="pt-PT" sz="1600" b="0" dirty="0"/>
                        <a:t>Ministros</a:t>
                      </a:r>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0" dirty="0"/>
                        <a:t>Juízes</a:t>
                      </a:r>
                    </a:p>
                  </a:txBody>
                  <a:tcPr anchor="ctr">
                    <a:lnT w="12700" cap="flat" cmpd="sng" algn="ctr">
                      <a:solidFill>
                        <a:schemeClr val="tx1"/>
                      </a:solidFill>
                      <a:prstDash val="solid"/>
                      <a:round/>
                      <a:headEnd type="none" w="med" len="med"/>
                      <a:tailEnd type="none" w="med" len="med"/>
                    </a:lnT>
                    <a:solidFill>
                      <a:srgbClr val="FEE2D2"/>
                    </a:solidFill>
                  </a:tcPr>
                </a:tc>
                <a:extLst>
                  <a:ext uri="{0D108BD9-81ED-4DB2-BD59-A6C34878D82A}">
                    <a16:rowId xmlns:a16="http://schemas.microsoft.com/office/drawing/2014/main" val="4268101673"/>
                  </a:ext>
                </a:extLst>
              </a:tr>
              <a:tr h="936104">
                <a:tc>
                  <a:txBody>
                    <a:bodyPr/>
                    <a:lstStyle/>
                    <a:p>
                      <a:pPr algn="ctr"/>
                      <a:r>
                        <a:rPr lang="pt-PT" sz="1600" b="0" i="0" u="none" strike="noStrike" kern="1200" baseline="0" dirty="0">
                          <a:solidFill>
                            <a:schemeClr val="dk1"/>
                          </a:solidFill>
                          <a:latin typeface="+mn-lt"/>
                          <a:ea typeface="+mn-ea"/>
                          <a:cs typeface="+mn-cs"/>
                        </a:rPr>
                        <a:t>Fazem as leis</a:t>
                      </a:r>
                      <a:endParaRPr lang="pt-PT" sz="1600" b="0" dirty="0"/>
                    </a:p>
                  </a:txBody>
                  <a:tcPr anchor="ctr">
                    <a:solidFill>
                      <a:srgbClr val="FBAA7D"/>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gridSpan="3">
                  <a:txBody>
                    <a:bodyPr/>
                    <a:lstStyle/>
                    <a:p>
                      <a:pPr algn="ctr"/>
                      <a:r>
                        <a:rPr lang="pt-PT" sz="1600" b="0" i="0" u="none" strike="noStrike" kern="1200" baseline="0" dirty="0">
                          <a:solidFill>
                            <a:schemeClr val="dk1"/>
                          </a:solidFill>
                          <a:latin typeface="+mn-lt"/>
                          <a:ea typeface="+mn-ea"/>
                          <a:cs typeface="+mn-cs"/>
                        </a:rPr>
                        <a:t>Governam aplicando as leis</a:t>
                      </a:r>
                      <a:endParaRPr lang="pt-PT" sz="1600" b="0" dirty="0"/>
                    </a:p>
                  </a:txBody>
                  <a:tcPr anchor="ctr">
                    <a:solidFill>
                      <a:srgbClr val="FBAA7D"/>
                    </a:solidFill>
                  </a:tcPr>
                </a:tc>
                <a:tc hMerge="1">
                  <a:txBody>
                    <a:bodyPr/>
                    <a:lstStyle/>
                    <a:p>
                      <a:endParaRPr lang="pt-PT"/>
                    </a:p>
                  </a:txBody>
                  <a:tcPr/>
                </a:tc>
                <a:tc hMerge="1">
                  <a:txBody>
                    <a:bodyPr/>
                    <a:lstStyle/>
                    <a:p>
                      <a:pPr algn="ctr"/>
                      <a:endParaRPr lang="pt-PT" sz="1600" b="0" dirty="0"/>
                    </a:p>
                  </a:txBody>
                  <a:tcPr anchor="ctr">
                    <a:solidFill>
                      <a:srgbClr val="FEE2D2"/>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0" i="0" u="none" strike="noStrike" kern="1200" baseline="0" dirty="0">
                          <a:solidFill>
                            <a:schemeClr val="dk1"/>
                          </a:solidFill>
                          <a:latin typeface="+mn-lt"/>
                          <a:ea typeface="+mn-ea"/>
                          <a:cs typeface="+mn-cs"/>
                        </a:rPr>
                        <a:t>Julgam quem não</a:t>
                      </a:r>
                    </a:p>
                    <a:p>
                      <a:pPr algn="ctr"/>
                      <a:r>
                        <a:rPr lang="pt-PT" sz="1600" b="0" i="0" u="none" strike="noStrike" kern="1200" baseline="0" dirty="0">
                          <a:solidFill>
                            <a:schemeClr val="dk1"/>
                          </a:solidFill>
                          <a:latin typeface="+mn-lt"/>
                          <a:ea typeface="+mn-ea"/>
                          <a:cs typeface="+mn-cs"/>
                        </a:rPr>
                        <a:t>cumpre as leis</a:t>
                      </a:r>
                      <a:endParaRPr lang="pt-PT" sz="1600" b="0" dirty="0"/>
                    </a:p>
                  </a:txBody>
                  <a:tcPr anchor="ctr">
                    <a:solidFill>
                      <a:srgbClr val="FBAA7D"/>
                    </a:solidFill>
                  </a:tcPr>
                </a:tc>
                <a:extLst>
                  <a:ext uri="{0D108BD9-81ED-4DB2-BD59-A6C34878D82A}">
                    <a16:rowId xmlns:a16="http://schemas.microsoft.com/office/drawing/2014/main" val="3677585042"/>
                  </a:ext>
                </a:extLst>
              </a:tr>
            </a:tbl>
          </a:graphicData>
        </a:graphic>
      </p:graphicFrame>
      <p:pic>
        <p:nvPicPr>
          <p:cNvPr id="8" name="Picture 7"/>
          <p:cNvPicPr>
            <a:picLocks noChangeAspect="1"/>
          </p:cNvPicPr>
          <p:nvPr/>
        </p:nvPicPr>
        <p:blipFill rotWithShape="1">
          <a:blip r:embed="rId2" cstate="print">
            <a:clrChange>
              <a:clrFrom>
                <a:srgbClr val="FFFFFF"/>
              </a:clrFrom>
              <a:clrTo>
                <a:srgbClr val="FFFFFF">
                  <a:alpha val="0"/>
                </a:srgbClr>
              </a:clrTo>
            </a:clrChange>
          </a:blip>
          <a:srcRect b="54200"/>
          <a:stretch/>
        </p:blipFill>
        <p:spPr>
          <a:xfrm>
            <a:off x="3275856" y="3008253"/>
            <a:ext cx="1111366" cy="936104"/>
          </a:xfrm>
          <a:prstGeom prst="rect">
            <a:avLst/>
          </a:prstGeom>
        </p:spPr>
      </p:pic>
      <p:sp>
        <p:nvSpPr>
          <p:cNvPr id="9" name="Title 1"/>
          <p:cNvSpPr txBox="1">
            <a:spLocks/>
          </p:cNvSpPr>
          <p:nvPr/>
        </p:nvSpPr>
        <p:spPr>
          <a:xfrm>
            <a:off x="1953527" y="709200"/>
            <a:ext cx="5236946" cy="938440"/>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mudanças</a:t>
            </a:r>
            <a:r>
              <a:rPr lang="en-US" sz="2500" b="1" dirty="0">
                <a:solidFill>
                  <a:srgbClr val="DD2905"/>
                </a:solidFill>
              </a:rPr>
              <a:t> </a:t>
            </a:r>
            <a:r>
              <a:rPr lang="en-US" sz="2500" b="1" dirty="0" err="1">
                <a:solidFill>
                  <a:srgbClr val="DD2905"/>
                </a:solidFill>
              </a:rPr>
              <a:t>estão</a:t>
            </a:r>
            <a:r>
              <a:rPr lang="en-US" sz="2500" b="1" dirty="0">
                <a:solidFill>
                  <a:srgbClr val="DD2905"/>
                </a:solidFill>
              </a:rPr>
              <a:t> </a:t>
            </a:r>
            <a:r>
              <a:rPr lang="en-US" sz="2500" b="1" dirty="0" err="1">
                <a:solidFill>
                  <a:srgbClr val="DD2905"/>
                </a:solidFill>
              </a:rPr>
              <a:t>presentes</a:t>
            </a:r>
            <a:r>
              <a:rPr lang="en-US" sz="2500" b="1" dirty="0">
                <a:solidFill>
                  <a:srgbClr val="DD2905"/>
                </a:solidFill>
              </a:rPr>
              <a:t> </a:t>
            </a:r>
            <a:r>
              <a:rPr lang="en-US" sz="2500" b="1" dirty="0" err="1">
                <a:solidFill>
                  <a:srgbClr val="DD2905"/>
                </a:solidFill>
              </a:rPr>
              <a:t>na</a:t>
            </a:r>
            <a:r>
              <a:rPr lang="en-US" sz="2500" b="1" dirty="0">
                <a:solidFill>
                  <a:srgbClr val="DD2905"/>
                </a:solidFill>
              </a:rPr>
              <a:t> </a:t>
            </a:r>
            <a:r>
              <a:rPr lang="en-US" sz="2500" b="1" dirty="0" err="1">
                <a:solidFill>
                  <a:srgbClr val="DD2905"/>
                </a:solidFill>
              </a:rPr>
              <a:t>Constituição</a:t>
            </a:r>
            <a:r>
              <a:rPr lang="en-US" sz="2500" b="1" dirty="0">
                <a:solidFill>
                  <a:srgbClr val="DD2905"/>
                </a:solidFill>
              </a:rPr>
              <a:t> de 1911?</a:t>
            </a:r>
          </a:p>
        </p:txBody>
      </p:sp>
    </p:spTree>
    <p:extLst>
      <p:ext uri="{BB962C8B-B14F-4D97-AF65-F5344CB8AC3E}">
        <p14:creationId xmlns:p14="http://schemas.microsoft.com/office/powerpoint/2010/main" val="2976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ED94BDE-4E8E-44FB-B8A9-8397F9ACDB00}"/>
              </a:ext>
            </a:extLst>
          </p:cNvPr>
          <p:cNvSpPr txBox="1"/>
          <p:nvPr/>
        </p:nvSpPr>
        <p:spPr>
          <a:xfrm>
            <a:off x="1043608" y="4217020"/>
            <a:ext cx="8172456" cy="2308324"/>
          </a:xfrm>
          <a:prstGeom prst="rect">
            <a:avLst/>
          </a:prstGeom>
          <a:noFill/>
        </p:spPr>
        <p:txBody>
          <a:bodyPr wrap="square" rtlCol="0">
            <a:spAutoFit/>
          </a:bodyPr>
          <a:lstStyle/>
          <a:p>
            <a:r>
              <a:rPr lang="pt-PT" b="1" dirty="0"/>
              <a:t>Constituição de 1911:</a:t>
            </a:r>
          </a:p>
          <a:p>
            <a:pPr marL="285750" indent="-285750">
              <a:buFont typeface="Arial" panose="020B0604020202020204" pitchFamily="34" charset="0"/>
              <a:buChar char="•"/>
            </a:pPr>
            <a:r>
              <a:rPr lang="pt-PT" dirty="0"/>
              <a:t>separação dos poderes (legislativo, executivo e judicial);</a:t>
            </a:r>
          </a:p>
          <a:p>
            <a:pPr marL="285750" indent="-285750">
              <a:buFont typeface="Arial" panose="020B0604020202020204" pitchFamily="34" charset="0"/>
              <a:buChar char="•"/>
            </a:pPr>
            <a:r>
              <a:rPr lang="pt-PT" dirty="0"/>
              <a:t>poder legislativo entregue ao Parlamento;</a:t>
            </a:r>
          </a:p>
          <a:p>
            <a:pPr marL="285750" indent="-285750">
              <a:buFont typeface="Arial" panose="020B0604020202020204" pitchFamily="34" charset="0"/>
              <a:buChar char="•"/>
            </a:pPr>
            <a:r>
              <a:rPr lang="pt-PT" dirty="0"/>
              <a:t>deputados do Parlamento eleitos pelos cidadãos eleitores (homens com mais de 21 anos e chefes de família há mais de um ano);</a:t>
            </a:r>
          </a:p>
          <a:p>
            <a:pPr marL="285750" indent="-285750">
              <a:buFont typeface="Arial" panose="020B0604020202020204" pitchFamily="34" charset="0"/>
              <a:buChar char="•"/>
            </a:pPr>
            <a:r>
              <a:rPr lang="pt-PT" dirty="0"/>
              <a:t>poder executivo exercido pelo Presidente da República e pelo Governo;</a:t>
            </a:r>
          </a:p>
          <a:p>
            <a:pPr marL="285750" indent="-285750">
              <a:buFont typeface="Arial" panose="020B0604020202020204" pitchFamily="34" charset="0"/>
              <a:buChar char="•"/>
            </a:pPr>
            <a:r>
              <a:rPr lang="pt-PT" dirty="0"/>
              <a:t>poder judicial atribuído aos juízes nos tribunais.</a:t>
            </a:r>
          </a:p>
          <a:p>
            <a:endParaRPr lang="pt-PT" dirty="0"/>
          </a:p>
        </p:txBody>
      </p:sp>
      <p:cxnSp>
        <p:nvCxnSpPr>
          <p:cNvPr id="19" name="Straight Arrow Connector 18"/>
          <p:cNvCxnSpPr/>
          <p:nvPr/>
        </p:nvCxnSpPr>
        <p:spPr>
          <a:xfrm>
            <a:off x="7511383" y="4603666"/>
            <a:ext cx="3947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2061570" y="709606"/>
            <a:ext cx="5308892" cy="938440"/>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mudanças</a:t>
            </a:r>
            <a:r>
              <a:rPr lang="en-US" sz="2500" b="1" dirty="0">
                <a:solidFill>
                  <a:srgbClr val="DD2905"/>
                </a:solidFill>
              </a:rPr>
              <a:t> </a:t>
            </a:r>
            <a:r>
              <a:rPr lang="en-US" sz="2500" b="1" dirty="0" err="1">
                <a:solidFill>
                  <a:srgbClr val="DD2905"/>
                </a:solidFill>
              </a:rPr>
              <a:t>estão</a:t>
            </a:r>
            <a:r>
              <a:rPr lang="en-US" sz="2500" b="1" dirty="0">
                <a:solidFill>
                  <a:srgbClr val="DD2905"/>
                </a:solidFill>
              </a:rPr>
              <a:t> </a:t>
            </a:r>
            <a:r>
              <a:rPr lang="en-US" sz="2500" b="1" dirty="0" err="1">
                <a:solidFill>
                  <a:srgbClr val="DD2905"/>
                </a:solidFill>
              </a:rPr>
              <a:t>presentes</a:t>
            </a:r>
            <a:r>
              <a:rPr lang="en-US" sz="2500" b="1" dirty="0">
                <a:solidFill>
                  <a:srgbClr val="DD2905"/>
                </a:solidFill>
              </a:rPr>
              <a:t> </a:t>
            </a:r>
            <a:r>
              <a:rPr lang="en-US" sz="2500" b="1" dirty="0" err="1">
                <a:solidFill>
                  <a:srgbClr val="DD2905"/>
                </a:solidFill>
              </a:rPr>
              <a:t>na</a:t>
            </a:r>
            <a:r>
              <a:rPr lang="en-US" sz="2500" b="1" dirty="0">
                <a:solidFill>
                  <a:srgbClr val="DD2905"/>
                </a:solidFill>
              </a:rPr>
              <a:t> </a:t>
            </a:r>
            <a:r>
              <a:rPr lang="en-US" sz="2500" b="1" dirty="0" err="1">
                <a:solidFill>
                  <a:srgbClr val="DD2905"/>
                </a:solidFill>
              </a:rPr>
              <a:t>Constituição</a:t>
            </a:r>
            <a:r>
              <a:rPr lang="en-US" sz="2500" b="1" dirty="0">
                <a:solidFill>
                  <a:srgbClr val="DD2905"/>
                </a:solidFill>
              </a:rPr>
              <a:t> de 1911?</a:t>
            </a:r>
          </a:p>
        </p:txBody>
      </p:sp>
      <p:graphicFrame>
        <p:nvGraphicFramePr>
          <p:cNvPr id="7" name="Table 6"/>
          <p:cNvGraphicFramePr>
            <a:graphicFrameLocks noGrp="1"/>
          </p:cNvGraphicFramePr>
          <p:nvPr>
            <p:extLst>
              <p:ext uri="{D42A27DB-BD31-4B8C-83A1-F6EECF244321}">
                <p14:modId xmlns:p14="http://schemas.microsoft.com/office/powerpoint/2010/main" val="1391459192"/>
              </p:ext>
            </p:extLst>
          </p:nvPr>
        </p:nvGraphicFramePr>
        <p:xfrm>
          <a:off x="328286" y="1738928"/>
          <a:ext cx="8492186" cy="2392040"/>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1837991">
                  <a:extLst>
                    <a:ext uri="{9D8B030D-6E8A-4147-A177-3AD203B41FA5}">
                      <a16:colId xmlns:a16="http://schemas.microsoft.com/office/drawing/2014/main" val="3473464972"/>
                    </a:ext>
                  </a:extLst>
                </a:gridCol>
                <a:gridCol w="389499">
                  <a:extLst>
                    <a:ext uri="{9D8B030D-6E8A-4147-A177-3AD203B41FA5}">
                      <a16:colId xmlns:a16="http://schemas.microsoft.com/office/drawing/2014/main" val="1834647635"/>
                    </a:ext>
                  </a:extLst>
                </a:gridCol>
                <a:gridCol w="1944216">
                  <a:extLst>
                    <a:ext uri="{9D8B030D-6E8A-4147-A177-3AD203B41FA5}">
                      <a16:colId xmlns:a16="http://schemas.microsoft.com/office/drawing/2014/main" val="1988703272"/>
                    </a:ext>
                  </a:extLst>
                </a:gridCol>
                <a:gridCol w="415329">
                  <a:extLst>
                    <a:ext uri="{9D8B030D-6E8A-4147-A177-3AD203B41FA5}">
                      <a16:colId xmlns:a16="http://schemas.microsoft.com/office/drawing/2014/main" val="1859162758"/>
                    </a:ext>
                  </a:extLst>
                </a:gridCol>
                <a:gridCol w="1816919">
                  <a:extLst>
                    <a:ext uri="{9D8B030D-6E8A-4147-A177-3AD203B41FA5}">
                      <a16:colId xmlns:a16="http://schemas.microsoft.com/office/drawing/2014/main" val="4013124089"/>
                    </a:ext>
                  </a:extLst>
                </a:gridCol>
                <a:gridCol w="288032">
                  <a:extLst>
                    <a:ext uri="{9D8B030D-6E8A-4147-A177-3AD203B41FA5}">
                      <a16:colId xmlns:a16="http://schemas.microsoft.com/office/drawing/2014/main" val="3109095196"/>
                    </a:ext>
                  </a:extLst>
                </a:gridCol>
                <a:gridCol w="1800200">
                  <a:extLst>
                    <a:ext uri="{9D8B030D-6E8A-4147-A177-3AD203B41FA5}">
                      <a16:colId xmlns:a16="http://schemas.microsoft.com/office/drawing/2014/main" val="10835219"/>
                    </a:ext>
                  </a:extLst>
                </a:gridCol>
              </a:tblGrid>
              <a:tr h="735856">
                <a:tc>
                  <a:txBody>
                    <a:bodyPr/>
                    <a:lstStyle/>
                    <a:p>
                      <a:pPr algn="ctr"/>
                      <a:r>
                        <a:rPr lang="pt-PT" sz="1600" b="1" i="0" u="none" strike="noStrike" kern="1200" baseline="0" dirty="0">
                          <a:solidFill>
                            <a:schemeClr val="bg2"/>
                          </a:solidFill>
                          <a:latin typeface="+mn-lt"/>
                          <a:ea typeface="+mn-ea"/>
                          <a:cs typeface="+mn-cs"/>
                        </a:rPr>
                        <a:t>Poder legislativo</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algn="ctr"/>
                      <a:endParaRPr lang="pt-PT" sz="1600" dirty="0">
                        <a:solidFill>
                          <a:schemeClr val="bg2"/>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1" i="0" u="none" strike="noStrike" kern="1200" baseline="0" dirty="0">
                          <a:solidFill>
                            <a:schemeClr val="bg2"/>
                          </a:solidFill>
                          <a:latin typeface="+mn-lt"/>
                          <a:ea typeface="+mn-ea"/>
                          <a:cs typeface="+mn-cs"/>
                        </a:rPr>
                        <a:t>Poder executivo</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sz="1600" dirty="0">
                        <a:solidFill>
                          <a:schemeClr val="bg2"/>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hMerge="1">
                  <a:txBody>
                    <a:bodyPr/>
                    <a:lstStyle/>
                    <a:p>
                      <a:pPr algn="ct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algn="ctr"/>
                      <a:endParaRPr lang="pt-PT" sz="1600" dirty="0">
                        <a:solidFill>
                          <a:schemeClr val="bg2"/>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1" i="0" u="none" strike="noStrike" kern="1200" baseline="0" dirty="0">
                          <a:solidFill>
                            <a:schemeClr val="bg2"/>
                          </a:solidFill>
                          <a:latin typeface="+mn-lt"/>
                          <a:ea typeface="+mn-ea"/>
                          <a:cs typeface="+mn-cs"/>
                        </a:rPr>
                        <a:t>Poder judicial</a:t>
                      </a:r>
                      <a:endParaRPr lang="pt-PT" sz="1600"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extLst>
                  <a:ext uri="{0D108BD9-81ED-4DB2-BD59-A6C34878D82A}">
                    <a16:rowId xmlns:a16="http://schemas.microsoft.com/office/drawing/2014/main" val="3092272802"/>
                  </a:ext>
                </a:extLst>
              </a:tr>
              <a:tr h="720080">
                <a:tc>
                  <a:txBody>
                    <a:bodyPr/>
                    <a:lstStyle/>
                    <a:p>
                      <a:pPr algn="ctr"/>
                      <a:r>
                        <a:rPr lang="pt-PT" sz="1600" b="0" i="0" u="none" strike="noStrike" kern="1200" baseline="0" dirty="0">
                          <a:solidFill>
                            <a:schemeClr val="dk1"/>
                          </a:solidFill>
                          <a:latin typeface="+mn-lt"/>
                          <a:ea typeface="+mn-ea"/>
                          <a:cs typeface="+mn-cs"/>
                        </a:rPr>
                        <a:t>Parlamento</a:t>
                      </a:r>
                      <a:endParaRPr lang="pt-PT" sz="1600" b="0" dirty="0"/>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indent="0" algn="ctr"/>
                      <a:r>
                        <a:rPr lang="pt-PT" sz="1600" b="0" dirty="0"/>
                        <a:t>Presidente</a:t>
                      </a:r>
                      <a:r>
                        <a:rPr lang="pt-PT" sz="1600" b="0" baseline="0" dirty="0"/>
                        <a:t> da República</a:t>
                      </a:r>
                      <a:endParaRPr lang="pt-PT" sz="1600" b="0" dirty="0"/>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marL="361950" indent="0" algn="l"/>
                      <a:endParaRPr lang="pt-PT" sz="1600" b="0" dirty="0"/>
                    </a:p>
                  </a:txBody>
                  <a:tcPr anchor="ctr">
                    <a:lnT w="12700" cap="flat" cmpd="sng" algn="ctr">
                      <a:solidFill>
                        <a:schemeClr val="tx1"/>
                      </a:solidFill>
                      <a:prstDash val="solid"/>
                      <a:round/>
                      <a:headEnd type="none" w="med" len="med"/>
                      <a:tailEnd type="none" w="med" len="med"/>
                    </a:lnT>
                    <a:solidFill>
                      <a:schemeClr val="bg2"/>
                    </a:solidFill>
                  </a:tcPr>
                </a:tc>
                <a:tc>
                  <a:txBody>
                    <a:bodyPr/>
                    <a:lstStyle/>
                    <a:p>
                      <a:pPr algn="ctr"/>
                      <a:r>
                        <a:rPr lang="pt-PT" sz="1600" b="0" dirty="0"/>
                        <a:t>Governo</a:t>
                      </a:r>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0" dirty="0"/>
                        <a:t>Tribunais</a:t>
                      </a:r>
                    </a:p>
                  </a:txBody>
                  <a:tcPr anchor="ctr">
                    <a:lnT w="12700" cap="flat" cmpd="sng" algn="ctr">
                      <a:solidFill>
                        <a:schemeClr val="tx1"/>
                      </a:solidFill>
                      <a:prstDash val="solid"/>
                      <a:round/>
                      <a:headEnd type="none" w="med" len="med"/>
                      <a:tailEnd type="none" w="med" len="med"/>
                    </a:lnT>
                    <a:solidFill>
                      <a:srgbClr val="FEE2D2"/>
                    </a:solidFill>
                  </a:tcPr>
                </a:tc>
                <a:extLst>
                  <a:ext uri="{0D108BD9-81ED-4DB2-BD59-A6C34878D82A}">
                    <a16:rowId xmlns:a16="http://schemas.microsoft.com/office/drawing/2014/main" val="4268101673"/>
                  </a:ext>
                </a:extLst>
              </a:tr>
              <a:tr h="936104">
                <a:tc>
                  <a:txBody>
                    <a:bodyPr/>
                    <a:lstStyle/>
                    <a:p>
                      <a:pPr algn="ctr"/>
                      <a:r>
                        <a:rPr lang="pt-PT" sz="1600" b="0" i="0" u="none" strike="noStrike" kern="1200" baseline="0" dirty="0">
                          <a:solidFill>
                            <a:schemeClr val="dk1"/>
                          </a:solidFill>
                          <a:latin typeface="+mn-lt"/>
                          <a:ea typeface="+mn-ea"/>
                          <a:cs typeface="+mn-cs"/>
                        </a:rPr>
                        <a:t>Fazem as leis</a:t>
                      </a:r>
                      <a:endParaRPr lang="pt-PT" sz="1600" b="0" dirty="0"/>
                    </a:p>
                  </a:txBody>
                  <a:tcPr anchor="ctr">
                    <a:solidFill>
                      <a:srgbClr val="FBAA7D"/>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gridSpan="3">
                  <a:txBody>
                    <a:bodyPr/>
                    <a:lstStyle/>
                    <a:p>
                      <a:pPr algn="ctr"/>
                      <a:r>
                        <a:rPr lang="pt-PT" sz="1600" b="0" i="0" u="none" strike="noStrike" kern="1200" baseline="0" dirty="0">
                          <a:solidFill>
                            <a:schemeClr val="dk1"/>
                          </a:solidFill>
                          <a:latin typeface="+mn-lt"/>
                          <a:ea typeface="+mn-ea"/>
                          <a:cs typeface="+mn-cs"/>
                        </a:rPr>
                        <a:t>Governam aplicando as leis</a:t>
                      </a:r>
                      <a:endParaRPr lang="pt-PT" sz="1600" b="0" dirty="0"/>
                    </a:p>
                  </a:txBody>
                  <a:tcPr anchor="ctr">
                    <a:solidFill>
                      <a:srgbClr val="FBAA7D"/>
                    </a:solidFill>
                  </a:tcPr>
                </a:tc>
                <a:tc hMerge="1">
                  <a:txBody>
                    <a:bodyPr/>
                    <a:lstStyle/>
                    <a:p>
                      <a:endParaRPr lang="pt-PT"/>
                    </a:p>
                  </a:txBody>
                  <a:tcPr/>
                </a:tc>
                <a:tc hMerge="1">
                  <a:txBody>
                    <a:bodyPr/>
                    <a:lstStyle/>
                    <a:p>
                      <a:pPr algn="ctr"/>
                      <a:endParaRPr lang="pt-PT" sz="1600" b="0" dirty="0"/>
                    </a:p>
                  </a:txBody>
                  <a:tcPr anchor="ctr">
                    <a:solidFill>
                      <a:srgbClr val="FEE2D2"/>
                    </a:solidFill>
                  </a:tcPr>
                </a:tc>
                <a:tc>
                  <a:txBody>
                    <a:bodyPr/>
                    <a:lstStyle/>
                    <a:p>
                      <a:pPr algn="ctr"/>
                      <a:endParaRPr lang="pt-PT" sz="1600" b="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pt-PT" sz="1600" b="0" i="0" u="none" strike="noStrike" kern="1200" baseline="0" dirty="0">
                          <a:solidFill>
                            <a:schemeClr val="dk1"/>
                          </a:solidFill>
                          <a:latin typeface="+mn-lt"/>
                          <a:ea typeface="+mn-ea"/>
                          <a:cs typeface="+mn-cs"/>
                        </a:rPr>
                        <a:t>Julgam quem não</a:t>
                      </a:r>
                    </a:p>
                    <a:p>
                      <a:pPr algn="ctr"/>
                      <a:r>
                        <a:rPr lang="pt-PT" sz="1600" b="0" i="0" u="none" strike="noStrike" kern="1200" baseline="0" dirty="0">
                          <a:solidFill>
                            <a:schemeClr val="dk1"/>
                          </a:solidFill>
                          <a:latin typeface="+mn-lt"/>
                          <a:ea typeface="+mn-ea"/>
                          <a:cs typeface="+mn-cs"/>
                        </a:rPr>
                        <a:t>cumpre as leis</a:t>
                      </a:r>
                      <a:endParaRPr lang="pt-PT" sz="1600" b="0" dirty="0"/>
                    </a:p>
                  </a:txBody>
                  <a:tcPr anchor="ctr">
                    <a:solidFill>
                      <a:srgbClr val="FBAA7D"/>
                    </a:solidFill>
                  </a:tcPr>
                </a:tc>
                <a:extLst>
                  <a:ext uri="{0D108BD9-81ED-4DB2-BD59-A6C34878D82A}">
                    <a16:rowId xmlns:a16="http://schemas.microsoft.com/office/drawing/2014/main" val="3677585042"/>
                  </a:ext>
                </a:extLst>
              </a:tr>
            </a:tbl>
          </a:graphicData>
        </a:graphic>
      </p:graphicFrame>
      <p:cxnSp>
        <p:nvCxnSpPr>
          <p:cNvPr id="5" name="Straight Arrow Connector 4"/>
          <p:cNvCxnSpPr/>
          <p:nvPr/>
        </p:nvCxnSpPr>
        <p:spPr>
          <a:xfrm>
            <a:off x="2195736" y="2834824"/>
            <a:ext cx="36004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99992" y="2834824"/>
            <a:ext cx="432048"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43431" y="4130968"/>
            <a:ext cx="1021057" cy="646331"/>
          </a:xfrm>
          <a:prstGeom prst="rect">
            <a:avLst/>
          </a:prstGeom>
        </p:spPr>
        <p:txBody>
          <a:bodyPr wrap="square">
            <a:spAutoFit/>
          </a:bodyPr>
          <a:lstStyle/>
          <a:p>
            <a:r>
              <a:rPr lang="pt-PT" dirty="0"/>
              <a:t>elege</a:t>
            </a:r>
          </a:p>
          <a:p>
            <a:r>
              <a:rPr lang="pt-PT" dirty="0"/>
              <a:t>escolhe</a:t>
            </a:r>
          </a:p>
        </p:txBody>
      </p:sp>
      <p:cxnSp>
        <p:nvCxnSpPr>
          <p:cNvPr id="15" name="Straight Arrow Connector 14"/>
          <p:cNvCxnSpPr/>
          <p:nvPr/>
        </p:nvCxnSpPr>
        <p:spPr>
          <a:xfrm>
            <a:off x="7511383" y="4346992"/>
            <a:ext cx="39477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3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p:cTn id="3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p:cTn id="3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 calcmode="lin" valueType="num">
                                      <p:cBhvr>
                                        <p:cTn id="4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p:cTn id="5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 calcmode="lin" valueType="num">
                                      <p:cBhvr>
                                        <p:cTn id="5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60" dur="500"/>
                                        <p:tgtEl>
                                          <p:spTgt spid="3">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 calcmode="lin" valueType="num">
                                      <p:cBhvr>
                                        <p:cTn id="6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55334" y="259200"/>
            <a:ext cx="5433331" cy="1026224"/>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medidas</a:t>
            </a:r>
            <a:r>
              <a:rPr lang="en-US" sz="2500" b="1" dirty="0">
                <a:solidFill>
                  <a:srgbClr val="DD2905"/>
                </a:solidFill>
              </a:rPr>
              <a:t> </a:t>
            </a:r>
            <a:r>
              <a:rPr lang="en-US" sz="2500" b="1" dirty="0" err="1">
                <a:solidFill>
                  <a:srgbClr val="DD2905"/>
                </a:solidFill>
              </a:rPr>
              <a:t>foram</a:t>
            </a:r>
            <a:r>
              <a:rPr lang="en-US" sz="2500" b="1" dirty="0">
                <a:solidFill>
                  <a:srgbClr val="DD2905"/>
                </a:solidFill>
              </a:rPr>
              <a:t> </a:t>
            </a:r>
            <a:r>
              <a:rPr lang="en-US" sz="2500" b="1" dirty="0" err="1">
                <a:solidFill>
                  <a:srgbClr val="DD2905"/>
                </a:solidFill>
              </a:rPr>
              <a:t>tomadas</a:t>
            </a:r>
            <a:r>
              <a:rPr lang="en-US" sz="2500" b="1" dirty="0">
                <a:solidFill>
                  <a:srgbClr val="DD2905"/>
                </a:solidFill>
              </a:rPr>
              <a:t> </a:t>
            </a:r>
            <a:r>
              <a:rPr lang="en-US" sz="2500" b="1" dirty="0" err="1">
                <a:solidFill>
                  <a:srgbClr val="DD2905"/>
                </a:solidFill>
              </a:rPr>
              <a:t>pelos</a:t>
            </a:r>
            <a:r>
              <a:rPr lang="en-US" sz="2500" b="1" dirty="0">
                <a:solidFill>
                  <a:srgbClr val="DD2905"/>
                </a:solidFill>
              </a:rPr>
              <a:t> </a:t>
            </a:r>
            <a:r>
              <a:rPr lang="en-US" sz="2500" b="1" dirty="0" err="1">
                <a:solidFill>
                  <a:srgbClr val="DD2905"/>
                </a:solidFill>
              </a:rPr>
              <a:t>governos</a:t>
            </a:r>
            <a:r>
              <a:rPr lang="en-US" sz="2500" b="1" dirty="0">
                <a:solidFill>
                  <a:srgbClr val="DD2905"/>
                </a:solidFill>
              </a:rPr>
              <a:t> </a:t>
            </a:r>
            <a:r>
              <a:rPr lang="en-US" sz="2500" b="1" dirty="0" err="1">
                <a:solidFill>
                  <a:srgbClr val="DD2905"/>
                </a:solidFill>
              </a:rPr>
              <a:t>republicanos</a:t>
            </a:r>
            <a:r>
              <a:rPr lang="en-US" sz="2500" b="1" dirty="0">
                <a:solidFill>
                  <a:srgbClr val="DD2905"/>
                </a:solidFill>
              </a:rPr>
              <a:t>?</a:t>
            </a:r>
          </a:p>
        </p:txBody>
      </p:sp>
      <p:pic>
        <p:nvPicPr>
          <p:cNvPr id="6" name="Picture 5"/>
          <p:cNvPicPr>
            <a:picLocks noChangeAspect="1"/>
          </p:cNvPicPr>
          <p:nvPr/>
        </p:nvPicPr>
        <p:blipFill>
          <a:blip r:embed="rId2" cstate="print"/>
          <a:stretch>
            <a:fillRect/>
          </a:stretch>
        </p:blipFill>
        <p:spPr>
          <a:xfrm>
            <a:off x="1331640" y="2786516"/>
            <a:ext cx="2592288" cy="3508753"/>
          </a:xfrm>
          <a:prstGeom prst="rect">
            <a:avLst/>
          </a:prstGeom>
          <a:effectLst>
            <a:outerShdw blurRad="50800" dist="38100" dir="13500000" algn="br" rotWithShape="0">
              <a:prstClr val="black">
                <a:alpha val="40000"/>
              </a:prstClr>
            </a:outerShdw>
          </a:effectLst>
        </p:spPr>
      </p:pic>
      <p:sp>
        <p:nvSpPr>
          <p:cNvPr id="2" name="Rectangle 1"/>
          <p:cNvSpPr/>
          <p:nvPr/>
        </p:nvSpPr>
        <p:spPr>
          <a:xfrm>
            <a:off x="359532" y="1220132"/>
            <a:ext cx="8424936" cy="1477328"/>
          </a:xfrm>
          <a:prstGeom prst="rect">
            <a:avLst/>
          </a:prstGeom>
        </p:spPr>
        <p:txBody>
          <a:bodyPr wrap="square">
            <a:spAutoFit/>
          </a:bodyPr>
          <a:lstStyle/>
          <a:p>
            <a:pPr marL="285750" indent="-285750">
              <a:buFont typeface="Arial" panose="020B0604020202020204" pitchFamily="34" charset="0"/>
              <a:buChar char="•"/>
            </a:pPr>
            <a:r>
              <a:rPr lang="pt-PT" dirty="0"/>
              <a:t>Fim dos privilégios e títulos;</a:t>
            </a:r>
          </a:p>
          <a:p>
            <a:pPr marL="285750" indent="-285750">
              <a:buFont typeface="Arial" panose="020B0604020202020204" pitchFamily="34" charset="0"/>
              <a:buChar char="•"/>
            </a:pPr>
            <a:r>
              <a:rPr lang="pt-PT" dirty="0"/>
              <a:t>Lei da Separação do Estado e das Igrejas (poder de escolher a religião);</a:t>
            </a:r>
          </a:p>
          <a:p>
            <a:pPr marL="285750" indent="-285750">
              <a:buFont typeface="Arial" panose="020B0604020202020204" pitchFamily="34" charset="0"/>
              <a:buChar char="•"/>
            </a:pPr>
            <a:r>
              <a:rPr lang="pt-PT" dirty="0"/>
              <a:t>Passagem dos bens da Igreja para o Estado;</a:t>
            </a:r>
          </a:p>
          <a:p>
            <a:pPr marL="285750" indent="-285750">
              <a:buFont typeface="Arial" panose="020B0604020202020204" pitchFamily="34" charset="0"/>
              <a:buChar char="•"/>
            </a:pPr>
            <a:r>
              <a:rPr lang="pt-PT" dirty="0"/>
              <a:t>Passagem para o Estado dos registos de nascimento, casamento e morte;</a:t>
            </a:r>
          </a:p>
          <a:p>
            <a:pPr marL="285750" indent="-285750">
              <a:buFont typeface="Arial" panose="020B0604020202020204" pitchFamily="34" charset="0"/>
              <a:buChar char="•"/>
            </a:pPr>
            <a:r>
              <a:rPr lang="pt-PT" dirty="0"/>
              <a:t>Regulação e respeito pela liberdade de imprensa.</a:t>
            </a:r>
          </a:p>
        </p:txBody>
      </p:sp>
      <p:sp>
        <p:nvSpPr>
          <p:cNvPr id="11" name="TextBox 1">
            <a:extLst>
              <a:ext uri="{FF2B5EF4-FFF2-40B4-BE49-F238E27FC236}">
                <a16:creationId xmlns:a16="http://schemas.microsoft.com/office/drawing/2014/main" id="{3F8BE3B4-0C8A-4859-BC94-20DC2C259824}"/>
              </a:ext>
            </a:extLst>
          </p:cNvPr>
          <p:cNvSpPr txBox="1"/>
          <p:nvPr/>
        </p:nvSpPr>
        <p:spPr>
          <a:xfrm>
            <a:off x="4139952" y="2801956"/>
            <a:ext cx="4521252" cy="3477875"/>
          </a:xfrm>
          <a:prstGeom prst="rect">
            <a:avLst/>
          </a:prstGeom>
          <a:solidFill>
            <a:srgbClr val="FFF1D5"/>
          </a:solidFill>
          <a:effectLst>
            <a:outerShdw blurRad="50800" dist="38100" dir="13500000" algn="br" rotWithShape="0">
              <a:prstClr val="black">
                <a:alpha val="40000"/>
              </a:prstClr>
            </a:outerShdw>
          </a:effectLst>
        </p:spPr>
        <p:txBody>
          <a:bodyPr wrap="square" rtlCol="0">
            <a:spAutoFit/>
          </a:bodyPr>
          <a:lstStyle/>
          <a:p>
            <a:pPr>
              <a:spcAft>
                <a:spcPts val="600"/>
              </a:spcAft>
            </a:pPr>
            <a:r>
              <a:rPr lang="pt-PT" b="1" dirty="0"/>
              <a:t>A liberdade de imprensa</a:t>
            </a:r>
          </a:p>
          <a:p>
            <a:pPr>
              <a:spcAft>
                <a:spcPts val="600"/>
              </a:spcAft>
            </a:pPr>
            <a:r>
              <a:rPr lang="pt-PT" dirty="0" err="1"/>
              <a:t>Art</a:t>
            </a:r>
            <a:r>
              <a:rPr lang="pt-PT" dirty="0"/>
              <a:t>. 1.º Regula-se pelas disposições deste decreto o direito de expressão do pensamento pela imprensa, cujo exercício é livre, independente de (…) censura ou autorização prévia, entendendo-se por imprensa periódica quaisquer publicações que não tratem exclusivamente de assuntos científicos, literários, artísticos ou religiosos, cuja distribuição se faça em períodos determinados de tempo (…).</a:t>
            </a:r>
          </a:p>
          <a:p>
            <a:pPr algn="r"/>
            <a:r>
              <a:rPr lang="pt-PT" sz="1200" dirty="0"/>
              <a:t>Lei da imprensa, 28 de outubro de 1910</a:t>
            </a:r>
            <a:endParaRPr lang="pt-PT" sz="1200" dirty="0">
              <a:solidFill>
                <a:srgbClr val="555555"/>
              </a:solidFill>
            </a:endParaRPr>
          </a:p>
        </p:txBody>
      </p:sp>
    </p:spTree>
    <p:extLst>
      <p:ext uri="{BB962C8B-B14F-4D97-AF65-F5344CB8AC3E}">
        <p14:creationId xmlns:p14="http://schemas.microsoft.com/office/powerpoint/2010/main" val="209553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p:cTn id="2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
                                            <p:txEl>
                                              <p:pRg st="1" end="1"/>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p:cTn id="3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 calcmode="lin" valueType="num">
                                      <p:cBhvr>
                                        <p:cTn id="4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2">
                                            <p:txEl>
                                              <p:pRg st="4" end="4"/>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55334" y="259200"/>
            <a:ext cx="5433331" cy="1026224"/>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medidas</a:t>
            </a:r>
            <a:r>
              <a:rPr lang="en-US" sz="2500" b="1" dirty="0">
                <a:solidFill>
                  <a:srgbClr val="DD2905"/>
                </a:solidFill>
              </a:rPr>
              <a:t> </a:t>
            </a:r>
            <a:r>
              <a:rPr lang="en-US" sz="2500" b="1" dirty="0" err="1">
                <a:solidFill>
                  <a:srgbClr val="DD2905"/>
                </a:solidFill>
              </a:rPr>
              <a:t>foram</a:t>
            </a:r>
            <a:r>
              <a:rPr lang="en-US" sz="2500" b="1" dirty="0">
                <a:solidFill>
                  <a:srgbClr val="DD2905"/>
                </a:solidFill>
              </a:rPr>
              <a:t> </a:t>
            </a:r>
            <a:r>
              <a:rPr lang="en-US" sz="2500" b="1" dirty="0" err="1">
                <a:solidFill>
                  <a:srgbClr val="DD2905"/>
                </a:solidFill>
              </a:rPr>
              <a:t>tomadas</a:t>
            </a:r>
            <a:r>
              <a:rPr lang="en-US" sz="2500" b="1" dirty="0">
                <a:solidFill>
                  <a:srgbClr val="DD2905"/>
                </a:solidFill>
              </a:rPr>
              <a:t> </a:t>
            </a:r>
            <a:r>
              <a:rPr lang="en-US" sz="2500" b="1" dirty="0" err="1">
                <a:solidFill>
                  <a:srgbClr val="DD2905"/>
                </a:solidFill>
              </a:rPr>
              <a:t>pelos</a:t>
            </a:r>
            <a:r>
              <a:rPr lang="en-US" sz="2500" b="1" dirty="0">
                <a:solidFill>
                  <a:srgbClr val="DD2905"/>
                </a:solidFill>
              </a:rPr>
              <a:t> </a:t>
            </a:r>
            <a:r>
              <a:rPr lang="en-US" sz="2500" b="1" dirty="0" err="1">
                <a:solidFill>
                  <a:srgbClr val="DD2905"/>
                </a:solidFill>
              </a:rPr>
              <a:t>governos</a:t>
            </a:r>
            <a:r>
              <a:rPr lang="en-US" sz="2500" b="1" dirty="0">
                <a:solidFill>
                  <a:srgbClr val="DD2905"/>
                </a:solidFill>
              </a:rPr>
              <a:t> </a:t>
            </a:r>
            <a:r>
              <a:rPr lang="en-US" sz="2500" b="1" dirty="0" err="1">
                <a:solidFill>
                  <a:srgbClr val="DD2905"/>
                </a:solidFill>
              </a:rPr>
              <a:t>republicanos</a:t>
            </a:r>
            <a:r>
              <a:rPr lang="en-US" sz="2500" b="1" dirty="0">
                <a:solidFill>
                  <a:srgbClr val="DD2905"/>
                </a:solidFill>
              </a:rPr>
              <a:t>?</a:t>
            </a:r>
          </a:p>
        </p:txBody>
      </p:sp>
      <p:sp>
        <p:nvSpPr>
          <p:cNvPr id="7" name="CaixaDeTexto 6">
            <a:extLst>
              <a:ext uri="{FF2B5EF4-FFF2-40B4-BE49-F238E27FC236}">
                <a16:creationId xmlns:a16="http://schemas.microsoft.com/office/drawing/2014/main" id="{4FAEF1AA-C135-4E7C-940D-611FA2FE0BD4}"/>
              </a:ext>
            </a:extLst>
          </p:cNvPr>
          <p:cNvSpPr txBox="1"/>
          <p:nvPr/>
        </p:nvSpPr>
        <p:spPr>
          <a:xfrm>
            <a:off x="395536" y="1265238"/>
            <a:ext cx="8352928" cy="1754326"/>
          </a:xfrm>
          <a:prstGeom prst="rect">
            <a:avLst/>
          </a:prstGeom>
          <a:noFill/>
        </p:spPr>
        <p:txBody>
          <a:bodyPr wrap="square" rtlCol="0">
            <a:spAutoFit/>
          </a:bodyPr>
          <a:lstStyle/>
          <a:p>
            <a:pPr marL="285750" indent="-285750">
              <a:buFont typeface="Arial" panose="020B0604020202020204" pitchFamily="34" charset="0"/>
              <a:buChar char="•"/>
            </a:pPr>
            <a:r>
              <a:rPr lang="pt-PT" dirty="0"/>
              <a:t>Reformas no ensino infantil, primário, secundário e universitário;</a:t>
            </a:r>
          </a:p>
          <a:p>
            <a:pPr marL="285750" indent="-285750">
              <a:buFont typeface="Arial" panose="020B0604020202020204" pitchFamily="34" charset="0"/>
              <a:buChar char="•"/>
            </a:pPr>
            <a:r>
              <a:rPr lang="pt-PT" dirty="0"/>
              <a:t>Reformas no trabalho: direito à greve; direito a descanso semanal; fixação de um horário de trabalho de 8 horas diárias e 48 horas semanais; seguro para acidentes de trabalho, doença, invalidez e velhice;</a:t>
            </a:r>
          </a:p>
          <a:p>
            <a:pPr marL="285750" indent="-285750">
              <a:buFont typeface="Arial" panose="020B0604020202020204" pitchFamily="34" charset="0"/>
              <a:buChar char="•"/>
            </a:pPr>
            <a:r>
              <a:rPr lang="pt-PT" dirty="0"/>
              <a:t>Criação de sindicatos que lutam pela melhoria das condições de trabalho dos operários.</a:t>
            </a:r>
          </a:p>
        </p:txBody>
      </p:sp>
      <p:graphicFrame>
        <p:nvGraphicFramePr>
          <p:cNvPr id="10" name="Table 9"/>
          <p:cNvGraphicFramePr>
            <a:graphicFrameLocks noGrp="1"/>
          </p:cNvGraphicFramePr>
          <p:nvPr>
            <p:extLst>
              <p:ext uri="{D42A27DB-BD31-4B8C-83A1-F6EECF244321}">
                <p14:modId xmlns:p14="http://schemas.microsoft.com/office/powerpoint/2010/main" val="4083270599"/>
              </p:ext>
            </p:extLst>
          </p:nvPr>
        </p:nvGraphicFramePr>
        <p:xfrm>
          <a:off x="5364088" y="2920265"/>
          <a:ext cx="3168352" cy="2822741"/>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659131">
                  <a:extLst>
                    <a:ext uri="{9D8B030D-6E8A-4147-A177-3AD203B41FA5}">
                      <a16:colId xmlns:a16="http://schemas.microsoft.com/office/drawing/2014/main" val="4168822096"/>
                    </a:ext>
                  </a:extLst>
                </a:gridCol>
                <a:gridCol w="2509221">
                  <a:extLst>
                    <a:ext uri="{9D8B030D-6E8A-4147-A177-3AD203B41FA5}">
                      <a16:colId xmlns:a16="http://schemas.microsoft.com/office/drawing/2014/main" val="200082578"/>
                    </a:ext>
                  </a:extLst>
                </a:gridCol>
              </a:tblGrid>
              <a:tr h="445054">
                <a:tc>
                  <a:txBody>
                    <a:bodyPr/>
                    <a:lstStyle/>
                    <a:p>
                      <a:pPr algn="ctr"/>
                      <a:r>
                        <a:rPr lang="pt-PT" sz="1400" b="1" i="0" u="none" strike="noStrike" kern="1200" baseline="0" dirty="0">
                          <a:solidFill>
                            <a:schemeClr val="bg2"/>
                          </a:solidFill>
                          <a:latin typeface="+mn-lt"/>
                          <a:ea typeface="+mn-ea"/>
                          <a:cs typeface="+mn-cs"/>
                        </a:rPr>
                        <a:t>1910</a:t>
                      </a:r>
                      <a:endParaRPr lang="pt-PT" sz="1400" b="1"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r>
                        <a:rPr lang="pt-PT" sz="1400" b="0" i="0" u="none" strike="noStrike" kern="1200" baseline="0" dirty="0">
                          <a:solidFill>
                            <a:schemeClr val="lt1"/>
                          </a:solidFill>
                          <a:latin typeface="+mn-lt"/>
                          <a:ea typeface="+mn-ea"/>
                          <a:cs typeface="+mn-cs"/>
                        </a:rPr>
                        <a:t>Direito à greve</a:t>
                      </a:r>
                      <a:endParaRPr lang="pt-PT" sz="1400" dirty="0">
                        <a:solidFill>
                          <a:schemeClr val="bg1"/>
                        </a:solidFill>
                      </a:endParaRPr>
                    </a:p>
                  </a:txBody>
                  <a:tcPr anchor="ctr">
                    <a:lnB w="12700" cap="flat" cmpd="sng" algn="ctr">
                      <a:solidFill>
                        <a:schemeClr val="tx1"/>
                      </a:solidFill>
                      <a:prstDash val="solid"/>
                      <a:round/>
                      <a:headEnd type="none" w="med" len="med"/>
                      <a:tailEnd type="none" w="med" len="med"/>
                    </a:lnB>
                    <a:solidFill>
                      <a:srgbClr val="FEE2D2"/>
                    </a:solidFill>
                  </a:tcPr>
                </a:tc>
                <a:extLst>
                  <a:ext uri="{0D108BD9-81ED-4DB2-BD59-A6C34878D82A}">
                    <a16:rowId xmlns:a16="http://schemas.microsoft.com/office/drawing/2014/main" val="2861043376"/>
                  </a:ext>
                </a:extLst>
              </a:tr>
              <a:tr h="621857">
                <a:tc>
                  <a:txBody>
                    <a:bodyPr/>
                    <a:lstStyle/>
                    <a:p>
                      <a:pPr marL="0" algn="ctr" defTabSz="914400" rtl="0" eaLnBrk="1" latinLnBrk="0" hangingPunct="1"/>
                      <a:r>
                        <a:rPr lang="pt-PT" sz="1400" b="1" i="0" u="none" strike="noStrike" kern="1200" baseline="0" dirty="0">
                          <a:solidFill>
                            <a:schemeClr val="bg2"/>
                          </a:solidFill>
                          <a:latin typeface="+mn-lt"/>
                          <a:ea typeface="+mn-ea"/>
                          <a:cs typeface="+mn-cs"/>
                        </a:rPr>
                        <a:t>1911</a:t>
                      </a:r>
                    </a:p>
                  </a:txBody>
                  <a:tcPr anchor="ctr">
                    <a:lnT w="12700" cap="flat" cmpd="sng" algn="ctr">
                      <a:solidFill>
                        <a:schemeClr val="tx1"/>
                      </a:solidFill>
                      <a:prstDash val="solid"/>
                      <a:round/>
                      <a:headEnd type="none" w="med" len="med"/>
                      <a:tailEnd type="none" w="med" len="med"/>
                    </a:lnT>
                    <a:solidFill>
                      <a:srgbClr val="F87228"/>
                    </a:solidFill>
                  </a:tcPr>
                </a:tc>
                <a:tc>
                  <a:txBody>
                    <a:bodyPr/>
                    <a:lstStyle/>
                    <a:p>
                      <a:r>
                        <a:rPr lang="pt-PT" sz="1400" b="0" i="0" u="none" strike="noStrike" kern="1200" baseline="0" dirty="0">
                          <a:solidFill>
                            <a:schemeClr val="dk1"/>
                          </a:solidFill>
                          <a:latin typeface="+mn-lt"/>
                          <a:ea typeface="+mn-ea"/>
                          <a:cs typeface="+mn-cs"/>
                        </a:rPr>
                        <a:t>Direito ao descanso semanal obrigatório</a:t>
                      </a:r>
                      <a:endParaRPr lang="pt-PT" sz="1400" b="0" i="0" u="none" strike="noStrike" kern="1200" baseline="0" dirty="0">
                        <a:solidFill>
                          <a:schemeClr val="bg1"/>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rgbClr val="FEE2D2"/>
                    </a:solidFill>
                  </a:tcPr>
                </a:tc>
                <a:extLst>
                  <a:ext uri="{0D108BD9-81ED-4DB2-BD59-A6C34878D82A}">
                    <a16:rowId xmlns:a16="http://schemas.microsoft.com/office/drawing/2014/main" val="225556876"/>
                  </a:ext>
                </a:extLst>
              </a:tr>
              <a:tr h="877915">
                <a:tc rowSpan="2">
                  <a:txBody>
                    <a:bodyPr/>
                    <a:lstStyle/>
                    <a:p>
                      <a:pPr marL="0" algn="ctr" defTabSz="914400" rtl="0" eaLnBrk="1" latinLnBrk="0" hangingPunct="1"/>
                      <a:r>
                        <a:rPr lang="pt-PT" sz="1400" b="1" i="0" u="none" strike="noStrike" kern="1200" baseline="0" dirty="0">
                          <a:solidFill>
                            <a:schemeClr val="bg2"/>
                          </a:solidFill>
                          <a:latin typeface="+mn-lt"/>
                          <a:ea typeface="+mn-ea"/>
                          <a:cs typeface="+mn-cs"/>
                        </a:rPr>
                        <a:t>1919</a:t>
                      </a:r>
                    </a:p>
                  </a:txBody>
                  <a:tcPr anchor="ctr">
                    <a:solidFill>
                      <a:srgbClr val="F87228"/>
                    </a:solidFill>
                  </a:tcPr>
                </a:tc>
                <a:tc>
                  <a:txBody>
                    <a:bodyPr/>
                    <a:lstStyle/>
                    <a:p>
                      <a:r>
                        <a:rPr lang="pt-PT" sz="1400" b="0" i="0" u="none" strike="noStrike" kern="1200" baseline="0" dirty="0">
                          <a:solidFill>
                            <a:schemeClr val="dk1"/>
                          </a:solidFill>
                          <a:latin typeface="+mn-lt"/>
                          <a:ea typeface="+mn-ea"/>
                          <a:cs typeface="+mn-cs"/>
                        </a:rPr>
                        <a:t>Limite de 8 horas de trabalho diário e 48 horas de trabalho semanal</a:t>
                      </a:r>
                      <a:endParaRPr lang="pt-PT" sz="1400" b="0" i="0" u="none" strike="noStrike" kern="1200" baseline="0" dirty="0">
                        <a:solidFill>
                          <a:schemeClr val="bg1"/>
                        </a:solidFill>
                        <a:latin typeface="+mn-lt"/>
                        <a:ea typeface="+mn-ea"/>
                        <a:cs typeface="+mn-cs"/>
                      </a:endParaRPr>
                    </a:p>
                  </a:txBody>
                  <a:tcPr anchor="ctr">
                    <a:solidFill>
                      <a:srgbClr val="FEE2D2"/>
                    </a:solidFill>
                  </a:tcPr>
                </a:tc>
                <a:extLst>
                  <a:ext uri="{0D108BD9-81ED-4DB2-BD59-A6C34878D82A}">
                    <a16:rowId xmlns:a16="http://schemas.microsoft.com/office/drawing/2014/main" val="2841415832"/>
                  </a:ext>
                </a:extLst>
              </a:tr>
              <a:tr h="877915">
                <a:tc vMerge="1">
                  <a:txBody>
                    <a:bodyPr/>
                    <a:lstStyle/>
                    <a:p>
                      <a:pPr marL="0" algn="ctr" defTabSz="914400" rtl="0" eaLnBrk="1" latinLnBrk="0" hangingPunct="1"/>
                      <a:endParaRPr lang="pt-PT" sz="1400" b="1" i="0" u="none" strike="noStrike" kern="1200" baseline="0" dirty="0">
                        <a:solidFill>
                          <a:schemeClr val="bg2"/>
                        </a:solidFill>
                        <a:latin typeface="+mn-lt"/>
                        <a:ea typeface="+mn-ea"/>
                        <a:cs typeface="+mn-cs"/>
                      </a:endParaRPr>
                    </a:p>
                  </a:txBody>
                  <a:tcPr anchor="ctr">
                    <a:solidFill>
                      <a:srgbClr val="F87228"/>
                    </a:solidFill>
                  </a:tcPr>
                </a:tc>
                <a:tc>
                  <a:txBody>
                    <a:bodyPr/>
                    <a:lstStyle/>
                    <a:p>
                      <a:r>
                        <a:rPr lang="pt-PT" sz="1400" b="0" i="0" u="none" strike="noStrike" kern="1200" baseline="0" dirty="0">
                          <a:solidFill>
                            <a:schemeClr val="dk1"/>
                          </a:solidFill>
                          <a:latin typeface="+mn-lt"/>
                          <a:ea typeface="+mn-ea"/>
                          <a:cs typeface="+mn-cs"/>
                        </a:rPr>
                        <a:t>Seguro obrigatório contra acidentes no trabalho, doença ou velhice</a:t>
                      </a:r>
                      <a:endParaRPr lang="pt-PT" sz="1400" b="0" i="0" u="none" strike="noStrike" kern="1200" baseline="0" dirty="0">
                        <a:solidFill>
                          <a:schemeClr val="bg1"/>
                        </a:solidFill>
                        <a:latin typeface="+mn-lt"/>
                        <a:ea typeface="+mn-ea"/>
                        <a:cs typeface="+mn-cs"/>
                      </a:endParaRPr>
                    </a:p>
                  </a:txBody>
                  <a:tcPr anchor="ctr">
                    <a:solidFill>
                      <a:srgbClr val="FEE2D2"/>
                    </a:solidFill>
                  </a:tcPr>
                </a:tc>
                <a:extLst>
                  <a:ext uri="{0D108BD9-81ED-4DB2-BD59-A6C34878D82A}">
                    <a16:rowId xmlns:a16="http://schemas.microsoft.com/office/drawing/2014/main" val="3599970926"/>
                  </a:ext>
                </a:extLst>
              </a:tr>
            </a:tbl>
          </a:graphicData>
        </a:graphic>
      </p:graphicFrame>
      <p:sp>
        <p:nvSpPr>
          <p:cNvPr id="11" name="Rectangle 10"/>
          <p:cNvSpPr/>
          <p:nvPr/>
        </p:nvSpPr>
        <p:spPr>
          <a:xfrm>
            <a:off x="643912" y="5826750"/>
            <a:ext cx="4936200" cy="338554"/>
          </a:xfrm>
          <a:prstGeom prst="rect">
            <a:avLst/>
          </a:prstGeom>
        </p:spPr>
        <p:txBody>
          <a:bodyPr wrap="square">
            <a:spAutoFit/>
          </a:bodyPr>
          <a:lstStyle/>
          <a:p>
            <a:pPr algn="ctr"/>
            <a:r>
              <a:rPr lang="pt-PT" sz="1600" dirty="0">
                <a:latin typeface="Arial (Body)"/>
              </a:rPr>
              <a:t>Taxa de analfabetismo portuguesa.</a:t>
            </a:r>
          </a:p>
        </p:txBody>
      </p:sp>
      <p:pic>
        <p:nvPicPr>
          <p:cNvPr id="12" name="Picture 11"/>
          <p:cNvPicPr>
            <a:picLocks noChangeAspect="1"/>
          </p:cNvPicPr>
          <p:nvPr/>
        </p:nvPicPr>
        <p:blipFill>
          <a:blip r:embed="rId2" cstate="print"/>
          <a:stretch>
            <a:fillRect/>
          </a:stretch>
        </p:blipFill>
        <p:spPr>
          <a:xfrm>
            <a:off x="1075960" y="3327676"/>
            <a:ext cx="4176464" cy="2405580"/>
          </a:xfrm>
          <a:prstGeom prst="rect">
            <a:avLst/>
          </a:prstGeom>
        </p:spPr>
      </p:pic>
      <p:sp>
        <p:nvSpPr>
          <p:cNvPr id="13" name="Rectangle 12"/>
          <p:cNvSpPr/>
          <p:nvPr/>
        </p:nvSpPr>
        <p:spPr>
          <a:xfrm>
            <a:off x="5364088" y="5808320"/>
            <a:ext cx="3168352" cy="338554"/>
          </a:xfrm>
          <a:prstGeom prst="rect">
            <a:avLst/>
          </a:prstGeom>
        </p:spPr>
        <p:txBody>
          <a:bodyPr wrap="square">
            <a:spAutoFit/>
          </a:bodyPr>
          <a:lstStyle/>
          <a:p>
            <a:pPr algn="ctr"/>
            <a:r>
              <a:rPr lang="pt-PT" sz="1600" dirty="0">
                <a:latin typeface="Arial (Body)"/>
              </a:rPr>
              <a:t>Principais leis do trabalho.</a:t>
            </a:r>
          </a:p>
        </p:txBody>
      </p:sp>
    </p:spTree>
    <p:extLst>
      <p:ext uri="{BB962C8B-B14F-4D97-AF65-F5344CB8AC3E}">
        <p14:creationId xmlns:p14="http://schemas.microsoft.com/office/powerpoint/2010/main" val="253215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p:cTn id="45"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11660" y="386552"/>
            <a:ext cx="6120680" cy="1026224"/>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consequências</a:t>
            </a:r>
            <a:r>
              <a:rPr lang="en-US" sz="2500" b="1" dirty="0">
                <a:solidFill>
                  <a:srgbClr val="DD2905"/>
                </a:solidFill>
              </a:rPr>
              <a:t> </a:t>
            </a:r>
            <a:r>
              <a:rPr lang="en-US" sz="2500" b="1" dirty="0" err="1">
                <a:solidFill>
                  <a:srgbClr val="DD2905"/>
                </a:solidFill>
              </a:rPr>
              <a:t>teve</a:t>
            </a:r>
            <a:r>
              <a:rPr lang="en-US" sz="2500" b="1" dirty="0">
                <a:solidFill>
                  <a:srgbClr val="DD2905"/>
                </a:solidFill>
              </a:rPr>
              <a:t> a </a:t>
            </a:r>
          </a:p>
          <a:p>
            <a:r>
              <a:rPr lang="en-US" sz="2500" b="1" dirty="0">
                <a:solidFill>
                  <a:srgbClr val="DD2905"/>
                </a:solidFill>
              </a:rPr>
              <a:t>I Guerra Mundial para Portugal?</a:t>
            </a:r>
          </a:p>
        </p:txBody>
      </p:sp>
      <p:sp>
        <p:nvSpPr>
          <p:cNvPr id="6" name="CaixaDeTexto 5"/>
          <p:cNvSpPr txBox="1"/>
          <p:nvPr/>
        </p:nvSpPr>
        <p:spPr>
          <a:xfrm>
            <a:off x="504000" y="1427856"/>
            <a:ext cx="8532496" cy="1831271"/>
          </a:xfrm>
          <a:prstGeom prst="rect">
            <a:avLst/>
          </a:prstGeom>
          <a:noFill/>
        </p:spPr>
        <p:txBody>
          <a:bodyPr wrap="square" rtlCol="0">
            <a:spAutoFit/>
          </a:bodyPr>
          <a:lstStyle/>
          <a:p>
            <a:r>
              <a:rPr lang="pt-PT" b="1" dirty="0"/>
              <a:t>1914-1918 – I Guerra Mundial</a:t>
            </a:r>
          </a:p>
          <a:p>
            <a:r>
              <a:rPr lang="pt-PT" b="1" dirty="0"/>
              <a:t>1916</a:t>
            </a:r>
            <a:r>
              <a:rPr lang="pt-PT" dirty="0"/>
              <a:t> – Portugal, a pedido do Reino Unido, apreendeu os navios alemães que se encontravam nos portos portugueses. A Alemanha declara guerra a Portugal.</a:t>
            </a:r>
          </a:p>
          <a:p>
            <a:pPr>
              <a:spcAft>
                <a:spcPts val="600"/>
              </a:spcAft>
            </a:pPr>
            <a:r>
              <a:rPr lang="pt-PT" b="1" dirty="0"/>
              <a:t>1917 </a:t>
            </a:r>
            <a:r>
              <a:rPr lang="pt-PT" dirty="0"/>
              <a:t>– Portugal envia militares para França.</a:t>
            </a:r>
          </a:p>
          <a:p>
            <a:pPr algn="ctr"/>
            <a:r>
              <a:rPr lang="pt-PT" b="1" dirty="0"/>
              <a:t>Portugal teve muitas despesas com a I Guerra Mundial,</a:t>
            </a:r>
          </a:p>
          <a:p>
            <a:pPr algn="ctr"/>
            <a:r>
              <a:rPr lang="pt-PT" b="1" dirty="0"/>
              <a:t>agravando as finanças do país.</a:t>
            </a:r>
          </a:p>
        </p:txBody>
      </p:sp>
      <p:pic>
        <p:nvPicPr>
          <p:cNvPr id="7" name="Picture 6"/>
          <p:cNvPicPr>
            <a:picLocks noChangeAspect="1"/>
          </p:cNvPicPr>
          <p:nvPr/>
        </p:nvPicPr>
        <p:blipFill>
          <a:blip r:embed="rId2" cstate="print"/>
          <a:stretch>
            <a:fillRect/>
          </a:stretch>
        </p:blipFill>
        <p:spPr>
          <a:xfrm>
            <a:off x="1331640" y="3364341"/>
            <a:ext cx="4048125" cy="2857500"/>
          </a:xfrm>
          <a:prstGeom prst="rect">
            <a:avLst/>
          </a:prstGeom>
          <a:effectLst>
            <a:outerShdw blurRad="50800" dist="38100" dir="13500000" algn="br" rotWithShape="0">
              <a:prstClr val="black">
                <a:alpha val="40000"/>
              </a:prstClr>
            </a:outerShdw>
          </a:effectLst>
        </p:spPr>
      </p:pic>
      <p:graphicFrame>
        <p:nvGraphicFramePr>
          <p:cNvPr id="8" name="Table 7"/>
          <p:cNvGraphicFramePr>
            <a:graphicFrameLocks noGrp="1"/>
          </p:cNvGraphicFramePr>
          <p:nvPr>
            <p:extLst>
              <p:ext uri="{D42A27DB-BD31-4B8C-83A1-F6EECF244321}">
                <p14:modId xmlns:p14="http://schemas.microsoft.com/office/powerpoint/2010/main" val="2468759265"/>
              </p:ext>
            </p:extLst>
          </p:nvPr>
        </p:nvGraphicFramePr>
        <p:xfrm>
          <a:off x="5652120" y="3372703"/>
          <a:ext cx="3146668" cy="2840121"/>
        </p:xfrm>
        <a:graphic>
          <a:graphicData uri="http://schemas.openxmlformats.org/drawingml/2006/table">
            <a:tbl>
              <a:tblPr firstRow="1" bandRow="1">
                <a:tableStyleId>{5C22544A-7EE6-4342-B048-85BDC9FD1C3A}</a:tableStyleId>
              </a:tblPr>
              <a:tblGrid>
                <a:gridCol w="1445719">
                  <a:extLst>
                    <a:ext uri="{9D8B030D-6E8A-4147-A177-3AD203B41FA5}">
                      <a16:colId xmlns:a16="http://schemas.microsoft.com/office/drawing/2014/main" val="4168822096"/>
                    </a:ext>
                  </a:extLst>
                </a:gridCol>
                <a:gridCol w="1700949">
                  <a:extLst>
                    <a:ext uri="{9D8B030D-6E8A-4147-A177-3AD203B41FA5}">
                      <a16:colId xmlns:a16="http://schemas.microsoft.com/office/drawing/2014/main" val="200082578"/>
                    </a:ext>
                  </a:extLst>
                </a:gridCol>
              </a:tblGrid>
              <a:tr h="664435">
                <a:tc>
                  <a:txBody>
                    <a:bodyPr/>
                    <a:lstStyle/>
                    <a:p>
                      <a:pPr algn="ctr"/>
                      <a:r>
                        <a:rPr lang="pt-PT" sz="1400" b="1" i="0" u="none" strike="noStrike" kern="1200" baseline="0" dirty="0">
                          <a:solidFill>
                            <a:schemeClr val="bg2"/>
                          </a:solidFill>
                          <a:latin typeface="+mn-lt"/>
                          <a:ea typeface="+mn-ea"/>
                          <a:cs typeface="+mn-cs"/>
                        </a:rPr>
                        <a:t>Anos</a:t>
                      </a:r>
                      <a:endParaRPr lang="pt-PT" sz="1400" b="1"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algn="ctr"/>
                      <a:r>
                        <a:rPr lang="pt-PT" sz="1400" b="1" i="0" u="none" strike="noStrike" kern="1200" baseline="0" dirty="0">
                          <a:solidFill>
                            <a:schemeClr val="bg2"/>
                          </a:solidFill>
                          <a:latin typeface="+mn-lt"/>
                          <a:ea typeface="+mn-ea"/>
                          <a:cs typeface="+mn-cs"/>
                        </a:rPr>
                        <a:t>Despesa </a:t>
                      </a:r>
                    </a:p>
                    <a:p>
                      <a:pPr algn="ctr"/>
                      <a:r>
                        <a:rPr lang="pt-PT" sz="1400" b="1" i="0" u="none" strike="noStrike" kern="1200" baseline="0" dirty="0">
                          <a:solidFill>
                            <a:schemeClr val="bg2"/>
                          </a:solidFill>
                          <a:latin typeface="+mn-lt"/>
                          <a:ea typeface="+mn-ea"/>
                          <a:cs typeface="+mn-cs"/>
                        </a:rPr>
                        <a:t>(em contos)</a:t>
                      </a:r>
                      <a:endParaRPr lang="pt-PT" sz="1400" b="1"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extLst>
                  <a:ext uri="{0D108BD9-81ED-4DB2-BD59-A6C34878D82A}">
                    <a16:rowId xmlns:a16="http://schemas.microsoft.com/office/drawing/2014/main" val="2861043376"/>
                  </a:ext>
                </a:extLst>
              </a:tr>
              <a:tr h="513644">
                <a:tc>
                  <a:txBody>
                    <a:bodyPr/>
                    <a:lstStyle/>
                    <a:p>
                      <a:pPr marL="0" algn="ctr" defTabSz="914400" rtl="0" eaLnBrk="1" latinLnBrk="0" hangingPunct="1"/>
                      <a:r>
                        <a:rPr lang="pt-PT" sz="1400" b="1" i="0" u="none" strike="noStrike" kern="1200" baseline="0" dirty="0">
                          <a:solidFill>
                            <a:schemeClr val="bg1"/>
                          </a:solidFill>
                          <a:latin typeface="+mn-lt"/>
                          <a:ea typeface="+mn-ea"/>
                          <a:cs typeface="+mn-cs"/>
                        </a:rPr>
                        <a:t>1915-1916</a:t>
                      </a:r>
                    </a:p>
                  </a:txBody>
                  <a:tcPr anchor="ctr">
                    <a:lnT w="12700" cap="flat" cmpd="sng" algn="ctr">
                      <a:solidFill>
                        <a:schemeClr val="tx1"/>
                      </a:solidFill>
                      <a:prstDash val="solid"/>
                      <a:round/>
                      <a:headEnd type="none" w="med" len="med"/>
                      <a:tailEnd type="none" w="med" len="med"/>
                    </a:lnT>
                    <a:solidFill>
                      <a:srgbClr val="FBAA7D"/>
                    </a:solidFill>
                  </a:tcPr>
                </a:tc>
                <a:tc>
                  <a:txBody>
                    <a:bodyPr/>
                    <a:lstStyle/>
                    <a:p>
                      <a:pPr algn="ctr"/>
                      <a:r>
                        <a:rPr lang="pt-PT" sz="1400" b="1" i="0" u="none" strike="noStrike" kern="1200" baseline="0" dirty="0">
                          <a:solidFill>
                            <a:schemeClr val="dk1"/>
                          </a:solidFill>
                          <a:latin typeface="+mn-lt"/>
                          <a:ea typeface="+mn-ea"/>
                          <a:cs typeface="+mn-cs"/>
                        </a:rPr>
                        <a:t>30 000</a:t>
                      </a:r>
                      <a:endParaRPr lang="pt-PT" sz="1400" b="0" i="0" u="none" strike="noStrike" kern="1200" baseline="0" dirty="0">
                        <a:solidFill>
                          <a:schemeClr val="bg1"/>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rgbClr val="FEE2D2"/>
                    </a:solidFill>
                  </a:tcPr>
                </a:tc>
                <a:extLst>
                  <a:ext uri="{0D108BD9-81ED-4DB2-BD59-A6C34878D82A}">
                    <a16:rowId xmlns:a16="http://schemas.microsoft.com/office/drawing/2014/main" val="225556876"/>
                  </a:ext>
                </a:extLst>
              </a:tr>
              <a:tr h="554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b="1" i="0" u="none" strike="noStrike" kern="1200" baseline="0" dirty="0">
                          <a:solidFill>
                            <a:schemeClr val="bg1"/>
                          </a:solidFill>
                          <a:latin typeface="+mn-lt"/>
                          <a:ea typeface="+mn-ea"/>
                          <a:cs typeface="+mn-cs"/>
                        </a:rPr>
                        <a:t>1916-1917</a:t>
                      </a:r>
                    </a:p>
                  </a:txBody>
                  <a:tcPr anchor="ctr">
                    <a:solidFill>
                      <a:srgbClr val="FBAA7D"/>
                    </a:solidFill>
                  </a:tcPr>
                </a:tc>
                <a:tc>
                  <a:txBody>
                    <a:bodyPr/>
                    <a:lstStyle/>
                    <a:p>
                      <a:pPr algn="ctr"/>
                      <a:r>
                        <a:rPr lang="pt-PT" sz="1400" b="1" i="0" u="none" strike="noStrike" kern="1200" baseline="0" dirty="0">
                          <a:solidFill>
                            <a:schemeClr val="dk1"/>
                          </a:solidFill>
                          <a:latin typeface="+mn-lt"/>
                          <a:ea typeface="+mn-ea"/>
                          <a:cs typeface="+mn-cs"/>
                        </a:rPr>
                        <a:t>75 000</a:t>
                      </a:r>
                      <a:endParaRPr lang="pt-PT" sz="1400" b="0" i="0" u="none" strike="noStrike" kern="1200" baseline="0" dirty="0">
                        <a:solidFill>
                          <a:schemeClr val="bg1"/>
                        </a:solidFill>
                        <a:latin typeface="+mn-lt"/>
                        <a:ea typeface="+mn-ea"/>
                        <a:cs typeface="+mn-cs"/>
                      </a:endParaRPr>
                    </a:p>
                  </a:txBody>
                  <a:tcPr anchor="ctr">
                    <a:solidFill>
                      <a:srgbClr val="FEE2D2"/>
                    </a:solidFill>
                  </a:tcPr>
                </a:tc>
                <a:extLst>
                  <a:ext uri="{0D108BD9-81ED-4DB2-BD59-A6C34878D82A}">
                    <a16:rowId xmlns:a16="http://schemas.microsoft.com/office/drawing/2014/main" val="2841415832"/>
                  </a:ext>
                </a:extLst>
              </a:tr>
              <a:tr h="554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b="1" i="0" u="none" strike="noStrike" kern="1200" baseline="0" dirty="0">
                          <a:solidFill>
                            <a:schemeClr val="bg1"/>
                          </a:solidFill>
                          <a:latin typeface="+mn-lt"/>
                          <a:ea typeface="+mn-ea"/>
                          <a:cs typeface="+mn-cs"/>
                        </a:rPr>
                        <a:t>1917-1918</a:t>
                      </a:r>
                    </a:p>
                  </a:txBody>
                  <a:tcPr anchor="ctr">
                    <a:solidFill>
                      <a:srgbClr val="FBAA7D"/>
                    </a:solidFill>
                  </a:tcPr>
                </a:tc>
                <a:tc>
                  <a:txBody>
                    <a:bodyPr/>
                    <a:lstStyle/>
                    <a:p>
                      <a:pPr algn="ctr"/>
                      <a:r>
                        <a:rPr lang="pt-PT" sz="1400" b="1" i="0" u="none" strike="noStrike" kern="1200" baseline="0" dirty="0">
                          <a:solidFill>
                            <a:schemeClr val="dk1"/>
                          </a:solidFill>
                          <a:latin typeface="+mn-lt"/>
                          <a:ea typeface="+mn-ea"/>
                          <a:cs typeface="+mn-cs"/>
                        </a:rPr>
                        <a:t>150 000</a:t>
                      </a:r>
                      <a:endParaRPr lang="pt-PT" sz="1400" b="0" i="0" u="none" strike="noStrike" kern="1200" baseline="0" dirty="0">
                        <a:solidFill>
                          <a:schemeClr val="bg1"/>
                        </a:solidFill>
                        <a:latin typeface="+mn-lt"/>
                        <a:ea typeface="+mn-ea"/>
                        <a:cs typeface="+mn-cs"/>
                      </a:endParaRPr>
                    </a:p>
                  </a:txBody>
                  <a:tcPr anchor="ctr">
                    <a:solidFill>
                      <a:srgbClr val="FEE2D2"/>
                    </a:solidFill>
                  </a:tcPr>
                </a:tc>
                <a:extLst>
                  <a:ext uri="{0D108BD9-81ED-4DB2-BD59-A6C34878D82A}">
                    <a16:rowId xmlns:a16="http://schemas.microsoft.com/office/drawing/2014/main" val="3599970926"/>
                  </a:ext>
                </a:extLst>
              </a:tr>
              <a:tr h="554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b="1" i="0" u="none" strike="noStrike" kern="1200" baseline="0" dirty="0">
                          <a:solidFill>
                            <a:schemeClr val="bg1"/>
                          </a:solidFill>
                          <a:latin typeface="+mn-lt"/>
                          <a:ea typeface="+mn-ea"/>
                          <a:cs typeface="+mn-cs"/>
                        </a:rPr>
                        <a:t>1918-1919</a:t>
                      </a:r>
                    </a:p>
                  </a:txBody>
                  <a:tcPr anchor="ctr">
                    <a:solidFill>
                      <a:srgbClr val="FBAA7D"/>
                    </a:solidFill>
                  </a:tcPr>
                </a:tc>
                <a:tc>
                  <a:txBody>
                    <a:bodyPr/>
                    <a:lstStyle/>
                    <a:p>
                      <a:pPr algn="ctr"/>
                      <a:r>
                        <a:rPr lang="pt-PT" sz="1400" b="1" i="0" u="none" strike="noStrike" kern="1200" baseline="0" dirty="0">
                          <a:solidFill>
                            <a:schemeClr val="dk1"/>
                          </a:solidFill>
                          <a:latin typeface="+mn-lt"/>
                          <a:ea typeface="+mn-ea"/>
                          <a:cs typeface="+mn-cs"/>
                        </a:rPr>
                        <a:t>100 000</a:t>
                      </a:r>
                      <a:endParaRPr lang="pt-PT" sz="1400" b="0" i="0" u="none" strike="noStrike" kern="1200" baseline="0" dirty="0">
                        <a:solidFill>
                          <a:schemeClr val="bg1"/>
                        </a:solidFill>
                        <a:latin typeface="+mn-lt"/>
                        <a:ea typeface="+mn-ea"/>
                        <a:cs typeface="+mn-cs"/>
                      </a:endParaRPr>
                    </a:p>
                  </a:txBody>
                  <a:tcPr anchor="ctr">
                    <a:solidFill>
                      <a:srgbClr val="FEE2D2"/>
                    </a:solidFill>
                  </a:tcPr>
                </a:tc>
                <a:extLst>
                  <a:ext uri="{0D108BD9-81ED-4DB2-BD59-A6C34878D82A}">
                    <a16:rowId xmlns:a16="http://schemas.microsoft.com/office/drawing/2014/main" val="2910833071"/>
                  </a:ext>
                </a:extLst>
              </a:tr>
            </a:tbl>
          </a:graphicData>
        </a:graphic>
      </p:graphicFrame>
    </p:spTree>
    <p:extLst>
      <p:ext uri="{BB962C8B-B14F-4D97-AF65-F5344CB8AC3E}">
        <p14:creationId xmlns:p14="http://schemas.microsoft.com/office/powerpoint/2010/main" val="59223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p:cTn id="1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p:cTn id="40"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6">
                                            <p:txEl>
                                              <p:pRg st="3" end="3"/>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p:cTn id="4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77659" y="676325"/>
            <a:ext cx="5388681" cy="808459"/>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desafios</a:t>
            </a:r>
            <a:r>
              <a:rPr lang="en-US" sz="2500" b="1" dirty="0">
                <a:solidFill>
                  <a:srgbClr val="DD2905"/>
                </a:solidFill>
              </a:rPr>
              <a:t> </a:t>
            </a:r>
            <a:r>
              <a:rPr lang="en-US" sz="2500" b="1" dirty="0" err="1">
                <a:solidFill>
                  <a:srgbClr val="DD2905"/>
                </a:solidFill>
              </a:rPr>
              <a:t>políticos</a:t>
            </a:r>
            <a:r>
              <a:rPr lang="en-US" sz="2500" b="1" dirty="0">
                <a:solidFill>
                  <a:srgbClr val="DD2905"/>
                </a:solidFill>
              </a:rPr>
              <a:t> </a:t>
            </a:r>
            <a:r>
              <a:rPr lang="en-US" sz="2500" b="1" dirty="0" err="1">
                <a:solidFill>
                  <a:srgbClr val="DD2905"/>
                </a:solidFill>
              </a:rPr>
              <a:t>enfrentou</a:t>
            </a:r>
            <a:r>
              <a:rPr lang="en-US" sz="2500" b="1" dirty="0">
                <a:solidFill>
                  <a:srgbClr val="DD2905"/>
                </a:solidFill>
              </a:rPr>
              <a:t> a </a:t>
            </a:r>
            <a:r>
              <a:rPr lang="en-US" sz="2500" b="1" dirty="0" err="1">
                <a:solidFill>
                  <a:srgbClr val="DD2905"/>
                </a:solidFill>
              </a:rPr>
              <a:t>Primeira</a:t>
            </a:r>
            <a:r>
              <a:rPr lang="en-US" sz="2500" b="1" dirty="0">
                <a:solidFill>
                  <a:srgbClr val="DD2905"/>
                </a:solidFill>
              </a:rPr>
              <a:t> </a:t>
            </a:r>
            <a:r>
              <a:rPr lang="en-US" sz="2500" b="1" dirty="0" err="1">
                <a:solidFill>
                  <a:srgbClr val="DD2905"/>
                </a:solidFill>
              </a:rPr>
              <a:t>República</a:t>
            </a:r>
            <a:r>
              <a:rPr lang="en-US" sz="2500" b="1" dirty="0">
                <a:solidFill>
                  <a:srgbClr val="DD2905"/>
                </a:solidFill>
              </a:rPr>
              <a:t>?</a:t>
            </a:r>
          </a:p>
        </p:txBody>
      </p:sp>
      <p:sp>
        <p:nvSpPr>
          <p:cNvPr id="6" name="CaixaDeTexto 5"/>
          <p:cNvSpPr txBox="1"/>
          <p:nvPr/>
        </p:nvSpPr>
        <p:spPr>
          <a:xfrm>
            <a:off x="504000" y="1536755"/>
            <a:ext cx="5292136" cy="4201150"/>
          </a:xfrm>
          <a:prstGeom prst="rect">
            <a:avLst/>
          </a:prstGeom>
          <a:noFill/>
        </p:spPr>
        <p:txBody>
          <a:bodyPr wrap="square" rtlCol="0">
            <a:spAutoFit/>
          </a:bodyPr>
          <a:lstStyle/>
          <a:p>
            <a:pPr marL="285750" indent="-285750">
              <a:buFont typeface="Arial" panose="020B0604020202020204" pitchFamily="34" charset="0"/>
              <a:buChar char="•"/>
            </a:pPr>
            <a:r>
              <a:rPr lang="pt-PT" dirty="0"/>
              <a:t>Constante instabilidade política;</a:t>
            </a:r>
          </a:p>
          <a:p>
            <a:pPr marL="285750" indent="-285750">
              <a:spcAft>
                <a:spcPts val="600"/>
              </a:spcAft>
              <a:buFont typeface="Arial" panose="020B0604020202020204" pitchFamily="34" charset="0"/>
              <a:buChar char="•"/>
            </a:pPr>
            <a:r>
              <a:rPr lang="pt-PT" dirty="0"/>
              <a:t>Várias tentativas de derrube da República.</a:t>
            </a:r>
          </a:p>
          <a:p>
            <a:r>
              <a:rPr lang="pt-PT" dirty="0"/>
              <a:t>A instabilidade não permitia que as reformas necessárias se concretizassem:</a:t>
            </a:r>
          </a:p>
          <a:p>
            <a:pPr marL="285750" indent="-285750">
              <a:buFont typeface="Arial" panose="020B0604020202020204" pitchFamily="34" charset="0"/>
              <a:buChar char="•"/>
            </a:pPr>
            <a:r>
              <a:rPr lang="pt-PT" dirty="0"/>
              <a:t>o desrespeito pelos direitos dos trabalhadores aumentava a força dos sindicatos;</a:t>
            </a:r>
          </a:p>
          <a:p>
            <a:pPr marL="285750" indent="-285750">
              <a:buFont typeface="Arial" panose="020B0604020202020204" pitchFamily="34" charset="0"/>
              <a:buChar char="•"/>
            </a:pPr>
            <a:r>
              <a:rPr lang="pt-PT" dirty="0"/>
              <a:t>o custo de vida era alto, com o aumento constante dos produtos e dos</a:t>
            </a:r>
          </a:p>
          <a:p>
            <a:pPr marL="271463"/>
            <a:r>
              <a:rPr lang="pt-PT" dirty="0"/>
              <a:t>impostos;</a:t>
            </a:r>
          </a:p>
          <a:p>
            <a:pPr marL="285750" indent="-285750">
              <a:buFont typeface="Arial" panose="020B0604020202020204" pitchFamily="34" charset="0"/>
              <a:buChar char="•"/>
            </a:pPr>
            <a:r>
              <a:rPr lang="pt-PT" dirty="0"/>
              <a:t>o desemprego era muito elevado, </a:t>
            </a:r>
          </a:p>
          <a:p>
            <a:pPr marL="271463"/>
            <a:r>
              <a:rPr lang="pt-PT" dirty="0"/>
              <a:t>o que provocava pobreza da </a:t>
            </a:r>
          </a:p>
          <a:p>
            <a:pPr marL="271463">
              <a:spcAft>
                <a:spcPts val="1200"/>
              </a:spcAft>
            </a:pPr>
            <a:r>
              <a:rPr lang="pt-PT" dirty="0"/>
              <a:t>população.</a:t>
            </a:r>
          </a:p>
          <a:p>
            <a:pPr marL="285750" indent="-285750"/>
            <a:r>
              <a:rPr lang="pt-PT" b="1" dirty="0"/>
              <a:t>Tudo isto fazia aumentar a insegurança </a:t>
            </a:r>
          </a:p>
          <a:p>
            <a:pPr marL="285750" indent="-285750"/>
            <a:r>
              <a:rPr lang="pt-PT" b="1" dirty="0"/>
              <a:t>e o descontentamento dos Portugueses.</a:t>
            </a:r>
          </a:p>
        </p:txBody>
      </p:sp>
      <p:pic>
        <p:nvPicPr>
          <p:cNvPr id="7" name="Picture 6"/>
          <p:cNvPicPr>
            <a:picLocks noChangeAspect="1"/>
          </p:cNvPicPr>
          <p:nvPr/>
        </p:nvPicPr>
        <p:blipFill>
          <a:blip r:embed="rId2" cstate="print"/>
          <a:stretch>
            <a:fillRect/>
          </a:stretch>
        </p:blipFill>
        <p:spPr>
          <a:xfrm>
            <a:off x="3586095" y="2812634"/>
            <a:ext cx="5326679" cy="3371475"/>
          </a:xfrm>
          <a:prstGeom prst="rect">
            <a:avLst/>
          </a:prstGeom>
          <a:effectLst>
            <a:outerShdw blurRad="50800" dist="38100" dir="13500000" algn="br" rotWithShape="0">
              <a:prstClr val="black">
                <a:alpha val="40000"/>
              </a:prstClr>
            </a:outerShdw>
          </a:effectLst>
        </p:spPr>
      </p:pic>
      <p:pic>
        <p:nvPicPr>
          <p:cNvPr id="9" name="Picture 8"/>
          <p:cNvPicPr>
            <a:picLocks noChangeAspect="1"/>
          </p:cNvPicPr>
          <p:nvPr/>
        </p:nvPicPr>
        <p:blipFill>
          <a:blip r:embed="rId3" cstate="print"/>
          <a:stretch>
            <a:fillRect/>
          </a:stretch>
        </p:blipFill>
        <p:spPr>
          <a:xfrm>
            <a:off x="5742336" y="1658544"/>
            <a:ext cx="3170439" cy="429073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8378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6">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p:cTn id="3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p:cTn id="4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 calcmode="lin" valueType="num">
                                      <p:cBhvr>
                                        <p:cTn id="5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6">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 calcmode="lin" valueType="num">
                                      <p:cBhvr>
                                        <p:cTn id="57"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59" dur="500"/>
                                        <p:tgtEl>
                                          <p:spTgt spid="6">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6">
                                            <p:txEl>
                                              <p:pRg st="6" end="6"/>
                                            </p:txEl>
                                          </p:spTgt>
                                        </p:tgtEl>
                                        <p:attrNameLst>
                                          <p:attrName>style.visibility</p:attrName>
                                        </p:attrNameLst>
                                      </p:cBhvr>
                                      <p:to>
                                        <p:strVal val="visible"/>
                                      </p:to>
                                    </p:set>
                                    <p:anim calcmode="lin" valueType="num">
                                      <p:cBhvr>
                                        <p:cTn id="64"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65"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66" dur="500"/>
                                        <p:tgtEl>
                                          <p:spTgt spid="6">
                                            <p:txEl>
                                              <p:pRg st="6" end="6"/>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6">
                                            <p:txEl>
                                              <p:pRg st="7" end="7"/>
                                            </p:txEl>
                                          </p:spTgt>
                                        </p:tgtEl>
                                        <p:attrNameLst>
                                          <p:attrName>style.visibility</p:attrName>
                                        </p:attrNameLst>
                                      </p:cBhvr>
                                      <p:to>
                                        <p:strVal val="visible"/>
                                      </p:to>
                                    </p:set>
                                    <p:anim calcmode="lin" valueType="num">
                                      <p:cBhvr>
                                        <p:cTn id="69"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70"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71" dur="500"/>
                                        <p:tgtEl>
                                          <p:spTgt spid="6">
                                            <p:txEl>
                                              <p:pRg st="7" end="7"/>
                                            </p:txEl>
                                          </p:spTgt>
                                        </p:tgtEl>
                                      </p:cBhvr>
                                    </p:animEffect>
                                  </p:childTnLst>
                                </p:cTn>
                              </p:par>
                              <p:par>
                                <p:cTn id="72" presetID="53" presetClass="entr" presetSubtype="16" fill="hold" nodeType="withEffect">
                                  <p:stCondLst>
                                    <p:cond delay="0"/>
                                  </p:stCondLst>
                                  <p:childTnLst>
                                    <p:set>
                                      <p:cBhvr>
                                        <p:cTn id="73" dur="1" fill="hold">
                                          <p:stCondLst>
                                            <p:cond delay="0"/>
                                          </p:stCondLst>
                                        </p:cTn>
                                        <p:tgtEl>
                                          <p:spTgt spid="6">
                                            <p:txEl>
                                              <p:pRg st="8" end="8"/>
                                            </p:txEl>
                                          </p:spTgt>
                                        </p:tgtEl>
                                        <p:attrNameLst>
                                          <p:attrName>style.visibility</p:attrName>
                                        </p:attrNameLst>
                                      </p:cBhvr>
                                      <p:to>
                                        <p:strVal val="visible"/>
                                      </p:to>
                                    </p:set>
                                    <p:anim calcmode="lin" valueType="num">
                                      <p:cBhvr>
                                        <p:cTn id="74"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75"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76" dur="500"/>
                                        <p:tgtEl>
                                          <p:spTgt spid="6">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6">
                                            <p:txEl>
                                              <p:pRg st="9" end="9"/>
                                            </p:txEl>
                                          </p:spTgt>
                                        </p:tgtEl>
                                        <p:attrNameLst>
                                          <p:attrName>style.visibility</p:attrName>
                                        </p:attrNameLst>
                                      </p:cBhvr>
                                      <p:to>
                                        <p:strVal val="visible"/>
                                      </p:to>
                                    </p:set>
                                    <p:anim calcmode="lin" valueType="num">
                                      <p:cBhvr>
                                        <p:cTn id="81"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82"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83" dur="500"/>
                                        <p:tgtEl>
                                          <p:spTgt spid="6">
                                            <p:txEl>
                                              <p:pRg st="9" end="9"/>
                                            </p:txEl>
                                          </p:spTgt>
                                        </p:tgtEl>
                                      </p:cBhvr>
                                    </p:animEffect>
                                  </p:childTnLst>
                                </p:cTn>
                              </p:par>
                              <p:par>
                                <p:cTn id="84" presetID="53" presetClass="entr" presetSubtype="16" fill="hold" nodeType="withEffect">
                                  <p:stCondLst>
                                    <p:cond delay="0"/>
                                  </p:stCondLst>
                                  <p:childTnLst>
                                    <p:set>
                                      <p:cBhvr>
                                        <p:cTn id="85" dur="1" fill="hold">
                                          <p:stCondLst>
                                            <p:cond delay="0"/>
                                          </p:stCondLst>
                                        </p:cTn>
                                        <p:tgtEl>
                                          <p:spTgt spid="6">
                                            <p:txEl>
                                              <p:pRg st="10" end="10"/>
                                            </p:txEl>
                                          </p:spTgt>
                                        </p:tgtEl>
                                        <p:attrNameLst>
                                          <p:attrName>style.visibility</p:attrName>
                                        </p:attrNameLst>
                                      </p:cBhvr>
                                      <p:to>
                                        <p:strVal val="visible"/>
                                      </p:to>
                                    </p:set>
                                    <p:anim calcmode="lin" valueType="num">
                                      <p:cBhvr>
                                        <p:cTn id="86"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87"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8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90956" y="259200"/>
            <a:ext cx="5236945" cy="954216"/>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Como se </a:t>
            </a:r>
            <a:r>
              <a:rPr lang="en-US" sz="2500" b="1" dirty="0" err="1">
                <a:solidFill>
                  <a:srgbClr val="DD2905"/>
                </a:solidFill>
              </a:rPr>
              <a:t>resolveram</a:t>
            </a:r>
            <a:r>
              <a:rPr lang="en-US" sz="2500" b="1" dirty="0">
                <a:solidFill>
                  <a:srgbClr val="DD2905"/>
                </a:solidFill>
              </a:rPr>
              <a:t> </a:t>
            </a:r>
            <a:r>
              <a:rPr lang="en-US" sz="2500" b="1" dirty="0" err="1">
                <a:solidFill>
                  <a:srgbClr val="DD2905"/>
                </a:solidFill>
              </a:rPr>
              <a:t>os</a:t>
            </a:r>
            <a:r>
              <a:rPr lang="en-US" sz="2500" b="1" dirty="0">
                <a:solidFill>
                  <a:srgbClr val="DD2905"/>
                </a:solidFill>
              </a:rPr>
              <a:t> </a:t>
            </a:r>
            <a:r>
              <a:rPr lang="en-US" sz="2500" b="1" dirty="0" err="1">
                <a:solidFill>
                  <a:srgbClr val="DD2905"/>
                </a:solidFill>
              </a:rPr>
              <a:t>problemas</a:t>
            </a:r>
            <a:r>
              <a:rPr lang="en-US" sz="2500" b="1" dirty="0">
                <a:solidFill>
                  <a:srgbClr val="DD2905"/>
                </a:solidFill>
              </a:rPr>
              <a:t> de Portugal?</a:t>
            </a:r>
          </a:p>
        </p:txBody>
      </p:sp>
      <p:sp>
        <p:nvSpPr>
          <p:cNvPr id="6" name="CaixaDeTexto 5"/>
          <p:cNvSpPr txBox="1"/>
          <p:nvPr/>
        </p:nvSpPr>
        <p:spPr>
          <a:xfrm>
            <a:off x="611560" y="4725144"/>
            <a:ext cx="3797590" cy="923330"/>
          </a:xfrm>
          <a:prstGeom prst="rect">
            <a:avLst/>
          </a:prstGeom>
          <a:noFill/>
        </p:spPr>
        <p:txBody>
          <a:bodyPr wrap="square" rtlCol="0">
            <a:spAutoFit/>
          </a:bodyPr>
          <a:lstStyle/>
          <a:p>
            <a:r>
              <a:rPr lang="pt-PT" dirty="0"/>
              <a:t>Primeira República – o país estava fragilizado, em crise permanente, com grande instabilidade política.</a:t>
            </a:r>
          </a:p>
        </p:txBody>
      </p:sp>
      <p:sp>
        <p:nvSpPr>
          <p:cNvPr id="7" name="CaixaDeTexto 6">
            <a:extLst>
              <a:ext uri="{FF2B5EF4-FFF2-40B4-BE49-F238E27FC236}">
                <a16:creationId xmlns:a16="http://schemas.microsoft.com/office/drawing/2014/main" id="{9E411FE9-0085-4C3A-A9D3-CD0FE6BD0268}"/>
              </a:ext>
            </a:extLst>
          </p:cNvPr>
          <p:cNvSpPr txBox="1"/>
          <p:nvPr/>
        </p:nvSpPr>
        <p:spPr>
          <a:xfrm>
            <a:off x="4766340" y="4714884"/>
            <a:ext cx="4000528" cy="923330"/>
          </a:xfrm>
          <a:prstGeom prst="rect">
            <a:avLst/>
          </a:prstGeom>
          <a:noFill/>
        </p:spPr>
        <p:txBody>
          <a:bodyPr wrap="square" rtlCol="0">
            <a:spAutoFit/>
          </a:bodyPr>
          <a:lstStyle/>
          <a:p>
            <a:r>
              <a:rPr lang="pt-PT" dirty="0"/>
              <a:t>Golpe militar de 28 de maio de 1926, comandado pelo General Gomes da Costa.</a:t>
            </a:r>
          </a:p>
        </p:txBody>
      </p:sp>
      <p:sp>
        <p:nvSpPr>
          <p:cNvPr id="8" name="CaixaDeTexto 7">
            <a:extLst>
              <a:ext uri="{FF2B5EF4-FFF2-40B4-BE49-F238E27FC236}">
                <a16:creationId xmlns:a16="http://schemas.microsoft.com/office/drawing/2014/main" id="{66AE554C-81EA-46FC-8979-7A1F471F6EE7}"/>
              </a:ext>
            </a:extLst>
          </p:cNvPr>
          <p:cNvSpPr txBox="1"/>
          <p:nvPr/>
        </p:nvSpPr>
        <p:spPr>
          <a:xfrm>
            <a:off x="2468034" y="6021288"/>
            <a:ext cx="4207933" cy="646331"/>
          </a:xfrm>
          <a:prstGeom prst="rect">
            <a:avLst/>
          </a:prstGeom>
          <a:noFill/>
        </p:spPr>
        <p:txBody>
          <a:bodyPr wrap="square" rtlCol="0">
            <a:spAutoFit/>
          </a:bodyPr>
          <a:lstStyle/>
          <a:p>
            <a:pPr algn="ctr"/>
            <a:r>
              <a:rPr lang="pt-PT" dirty="0"/>
              <a:t>Fim da Primeira República</a:t>
            </a:r>
          </a:p>
          <a:p>
            <a:pPr algn="ctr"/>
            <a:r>
              <a:rPr lang="pt-PT" b="1" dirty="0"/>
              <a:t>Ditadura Militar</a:t>
            </a:r>
          </a:p>
        </p:txBody>
      </p:sp>
      <p:sp>
        <p:nvSpPr>
          <p:cNvPr id="3" name="Seta: Para Baixo 2">
            <a:extLst>
              <a:ext uri="{FF2B5EF4-FFF2-40B4-BE49-F238E27FC236}">
                <a16:creationId xmlns:a16="http://schemas.microsoft.com/office/drawing/2014/main" id="{02DC0FC2-32CE-44E8-A4ED-517E6F5F1D8D}"/>
              </a:ext>
            </a:extLst>
          </p:cNvPr>
          <p:cNvSpPr/>
          <p:nvPr/>
        </p:nvSpPr>
        <p:spPr>
          <a:xfrm>
            <a:off x="4430834" y="5589240"/>
            <a:ext cx="357190" cy="389510"/>
          </a:xfrm>
          <a:prstGeom prst="downArrow">
            <a:avLst/>
          </a:prstGeom>
          <a:solidFill>
            <a:srgbClr val="F87228"/>
          </a:solidFill>
          <a:ln>
            <a:solidFill>
              <a:srgbClr val="FA9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26" name="Picture 2"/>
          <p:cNvPicPr>
            <a:picLocks noChangeAspect="1" noChangeArrowheads="1"/>
          </p:cNvPicPr>
          <p:nvPr/>
        </p:nvPicPr>
        <p:blipFill>
          <a:blip r:embed="rId2" cstate="print"/>
          <a:srcRect/>
          <a:stretch>
            <a:fillRect/>
          </a:stretch>
        </p:blipFill>
        <p:spPr bwMode="auto">
          <a:xfrm>
            <a:off x="1113208" y="1438426"/>
            <a:ext cx="2653000" cy="3214710"/>
          </a:xfrm>
          <a:prstGeom prst="rect">
            <a:avLst/>
          </a:prstGeom>
          <a:noFill/>
          <a:ln w="9525">
            <a:noFill/>
            <a:miter lim="800000"/>
            <a:headEnd/>
            <a:tailEnd/>
          </a:ln>
          <a:effectLst>
            <a:outerShdw blurRad="50800" dist="38100" dir="13500000" algn="br" rotWithShape="0">
              <a:prstClr val="black">
                <a:alpha val="40000"/>
              </a:prstClr>
            </a:outerShdw>
          </a:effectLst>
        </p:spPr>
      </p:pic>
      <p:pic>
        <p:nvPicPr>
          <p:cNvPr id="1028" name="Picture 4" descr="Resultado de imagem para entrada em lisboa de general gomes da costa"/>
          <p:cNvPicPr>
            <a:picLocks noChangeAspect="1" noChangeArrowheads="1"/>
          </p:cNvPicPr>
          <p:nvPr/>
        </p:nvPicPr>
        <p:blipFill>
          <a:blip r:embed="rId3" cstate="print"/>
          <a:srcRect l="5290" r="17768"/>
          <a:stretch>
            <a:fillRect/>
          </a:stretch>
        </p:blipFill>
        <p:spPr bwMode="auto">
          <a:xfrm>
            <a:off x="4837778" y="1429392"/>
            <a:ext cx="3643338" cy="3182547"/>
          </a:xfrm>
          <a:prstGeom prst="rect">
            <a:avLst/>
          </a:prstGeom>
          <a:noFill/>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84970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500" fill="hold"/>
                                        <p:tgtEl>
                                          <p:spTgt spid="1028"/>
                                        </p:tgtEl>
                                        <p:attrNameLst>
                                          <p:attrName>ppt_w</p:attrName>
                                        </p:attrNameLst>
                                      </p:cBhvr>
                                      <p:tavLst>
                                        <p:tav tm="0">
                                          <p:val>
                                            <p:fltVal val="0"/>
                                          </p:val>
                                        </p:tav>
                                        <p:tav tm="100000">
                                          <p:val>
                                            <p:strVal val="#ppt_w"/>
                                          </p:val>
                                        </p:tav>
                                      </p:tavLst>
                                    </p:anim>
                                    <p:anim calcmode="lin" valueType="num">
                                      <p:cBhvr>
                                        <p:cTn id="25" dur="500" fill="hold"/>
                                        <p:tgtEl>
                                          <p:spTgt spid="1028"/>
                                        </p:tgtEl>
                                        <p:attrNameLst>
                                          <p:attrName>ppt_h</p:attrName>
                                        </p:attrNameLst>
                                      </p:cBhvr>
                                      <p:tavLst>
                                        <p:tav tm="0">
                                          <p:val>
                                            <p:fltVal val="0"/>
                                          </p:val>
                                        </p:tav>
                                        <p:tav tm="100000">
                                          <p:val>
                                            <p:strVal val="#ppt_h"/>
                                          </p:val>
                                        </p:tav>
                                      </p:tavLst>
                                    </p:anim>
                                    <p:animEffect transition="in" filter="fade">
                                      <p:cBhvr>
                                        <p:cTn id="26" dur="500"/>
                                        <p:tgtEl>
                                          <p:spTgt spid="1028"/>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92233" y="259200"/>
            <a:ext cx="5159534" cy="808459"/>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err="1">
                <a:solidFill>
                  <a:srgbClr val="DD2905"/>
                </a:solidFill>
              </a:rPr>
              <a:t>Que</a:t>
            </a:r>
            <a:r>
              <a:rPr lang="en-US" sz="2500" b="1" dirty="0">
                <a:solidFill>
                  <a:srgbClr val="DD2905"/>
                </a:solidFill>
              </a:rPr>
              <a:t> </a:t>
            </a:r>
            <a:r>
              <a:rPr lang="en-US" sz="2500" b="1" dirty="0" err="1">
                <a:solidFill>
                  <a:srgbClr val="DD2905"/>
                </a:solidFill>
              </a:rPr>
              <a:t>medidas</a:t>
            </a:r>
            <a:r>
              <a:rPr lang="en-US" sz="2500" b="1" dirty="0">
                <a:solidFill>
                  <a:srgbClr val="DD2905"/>
                </a:solidFill>
              </a:rPr>
              <a:t> </a:t>
            </a:r>
            <a:r>
              <a:rPr lang="en-US" sz="2500" b="1" dirty="0" err="1">
                <a:solidFill>
                  <a:srgbClr val="DD2905"/>
                </a:solidFill>
              </a:rPr>
              <a:t>foram</a:t>
            </a:r>
            <a:r>
              <a:rPr lang="en-US" sz="2500" b="1" dirty="0">
                <a:solidFill>
                  <a:srgbClr val="DD2905"/>
                </a:solidFill>
              </a:rPr>
              <a:t> </a:t>
            </a:r>
            <a:r>
              <a:rPr lang="en-US" sz="2500" b="1" dirty="0" err="1">
                <a:solidFill>
                  <a:srgbClr val="DD2905"/>
                </a:solidFill>
              </a:rPr>
              <a:t>tomadas</a:t>
            </a:r>
            <a:r>
              <a:rPr lang="en-US" sz="2500" b="1" dirty="0">
                <a:solidFill>
                  <a:srgbClr val="DD2905"/>
                </a:solidFill>
              </a:rPr>
              <a:t> com a </a:t>
            </a:r>
            <a:r>
              <a:rPr lang="en-US" sz="2500" b="1" dirty="0" err="1">
                <a:solidFill>
                  <a:srgbClr val="DD2905"/>
                </a:solidFill>
              </a:rPr>
              <a:t>Ditadura</a:t>
            </a:r>
            <a:r>
              <a:rPr lang="en-US" sz="2500" b="1" dirty="0">
                <a:solidFill>
                  <a:srgbClr val="DD2905"/>
                </a:solidFill>
              </a:rPr>
              <a:t> </a:t>
            </a:r>
            <a:r>
              <a:rPr lang="en-US" sz="2500" b="1" dirty="0" err="1">
                <a:solidFill>
                  <a:srgbClr val="DD2905"/>
                </a:solidFill>
              </a:rPr>
              <a:t>Militar</a:t>
            </a:r>
            <a:r>
              <a:rPr lang="en-US" sz="2500" b="1" dirty="0">
                <a:solidFill>
                  <a:srgbClr val="DD2905"/>
                </a:solidFill>
              </a:rPr>
              <a:t>?</a:t>
            </a:r>
          </a:p>
        </p:txBody>
      </p:sp>
      <p:sp>
        <p:nvSpPr>
          <p:cNvPr id="6" name="CaixaDeTexto 5"/>
          <p:cNvSpPr txBox="1"/>
          <p:nvPr/>
        </p:nvSpPr>
        <p:spPr>
          <a:xfrm>
            <a:off x="327678" y="3787006"/>
            <a:ext cx="5012414" cy="2308324"/>
          </a:xfrm>
          <a:prstGeom prst="rect">
            <a:avLst/>
          </a:prstGeom>
          <a:noFill/>
        </p:spPr>
        <p:txBody>
          <a:bodyPr wrap="square" rtlCol="0">
            <a:spAutoFit/>
          </a:bodyPr>
          <a:lstStyle/>
          <a:p>
            <a:pPr marL="285750" indent="-285750">
              <a:buFont typeface="Arial" pitchFamily="34" charset="0"/>
              <a:buChar char="•"/>
            </a:pPr>
            <a:r>
              <a:rPr lang="pt-PT" dirty="0"/>
              <a:t>O Parlamento foi encerrado;</a:t>
            </a:r>
          </a:p>
          <a:p>
            <a:pPr marL="285750" indent="-285750">
              <a:buFont typeface="Arial" pitchFamily="34" charset="0"/>
              <a:buChar char="•"/>
            </a:pPr>
            <a:r>
              <a:rPr lang="pt-PT" dirty="0"/>
              <a:t>Os partidos políticos e as eleições deixaram de existir;</a:t>
            </a:r>
          </a:p>
          <a:p>
            <a:pPr marL="285750" indent="-285750">
              <a:buFont typeface="Arial" pitchFamily="34" charset="0"/>
              <a:buChar char="•"/>
            </a:pPr>
            <a:r>
              <a:rPr lang="pt-PT" dirty="0"/>
              <a:t>Os ministros passaram a ser escolhidos pelos militares;</a:t>
            </a:r>
          </a:p>
          <a:p>
            <a:pPr marL="285750" indent="-285750">
              <a:buFont typeface="Arial" pitchFamily="34" charset="0"/>
              <a:buChar char="•"/>
            </a:pPr>
            <a:r>
              <a:rPr lang="pt-PT" dirty="0"/>
              <a:t>As greves e manifestações foram proibidas;</a:t>
            </a:r>
          </a:p>
          <a:p>
            <a:pPr marL="285750" indent="-285750">
              <a:buFont typeface="Arial" pitchFamily="34" charset="0"/>
              <a:buChar char="•"/>
            </a:pPr>
            <a:r>
              <a:rPr lang="pt-PT" dirty="0"/>
              <a:t>A imprensa passou a ser censurada.</a:t>
            </a:r>
          </a:p>
          <a:p>
            <a:pPr marL="285750" indent="-285750">
              <a:buFontTx/>
              <a:buChar char="-"/>
            </a:pPr>
            <a:endParaRPr lang="pt-PT" dirty="0"/>
          </a:p>
        </p:txBody>
      </p:sp>
      <p:sp>
        <p:nvSpPr>
          <p:cNvPr id="10" name="CaixaDeTexto 9">
            <a:extLst>
              <a:ext uri="{FF2B5EF4-FFF2-40B4-BE49-F238E27FC236}">
                <a16:creationId xmlns:a16="http://schemas.microsoft.com/office/drawing/2014/main" id="{4A944829-BF2D-40DF-9C20-0BCEAF029537}"/>
              </a:ext>
            </a:extLst>
          </p:cNvPr>
          <p:cNvSpPr txBox="1"/>
          <p:nvPr/>
        </p:nvSpPr>
        <p:spPr>
          <a:xfrm>
            <a:off x="6190838" y="5366671"/>
            <a:ext cx="2643206" cy="646331"/>
          </a:xfrm>
          <a:prstGeom prst="rect">
            <a:avLst/>
          </a:prstGeom>
          <a:noFill/>
        </p:spPr>
        <p:txBody>
          <a:bodyPr wrap="square" rtlCol="0">
            <a:spAutoFit/>
          </a:bodyPr>
          <a:lstStyle/>
          <a:p>
            <a:pPr algn="ctr"/>
            <a:r>
              <a:rPr lang="pt-PT" b="1" dirty="0">
                <a:solidFill>
                  <a:srgbClr val="F87228"/>
                </a:solidFill>
              </a:rPr>
              <a:t>Ditadura Militar</a:t>
            </a:r>
          </a:p>
          <a:p>
            <a:pPr algn="ctr"/>
            <a:r>
              <a:rPr lang="pt-PT" b="1" dirty="0">
                <a:solidFill>
                  <a:srgbClr val="F87228"/>
                </a:solidFill>
              </a:rPr>
              <a:t>1926 a 1933</a:t>
            </a:r>
          </a:p>
        </p:txBody>
      </p:sp>
      <p:sp>
        <p:nvSpPr>
          <p:cNvPr id="11" name="CaixaDeTexto 10">
            <a:extLst>
              <a:ext uri="{FF2B5EF4-FFF2-40B4-BE49-F238E27FC236}">
                <a16:creationId xmlns:a16="http://schemas.microsoft.com/office/drawing/2014/main" id="{C9DA9861-27C0-415C-AED7-82DAE2F1A77B}"/>
              </a:ext>
            </a:extLst>
          </p:cNvPr>
          <p:cNvSpPr txBox="1"/>
          <p:nvPr/>
        </p:nvSpPr>
        <p:spPr>
          <a:xfrm>
            <a:off x="6151556" y="4160112"/>
            <a:ext cx="2812932" cy="1200329"/>
          </a:xfrm>
          <a:prstGeom prst="rect">
            <a:avLst/>
          </a:prstGeom>
          <a:noFill/>
        </p:spPr>
        <p:txBody>
          <a:bodyPr wrap="square" rtlCol="0">
            <a:spAutoFit/>
          </a:bodyPr>
          <a:lstStyle/>
          <a:p>
            <a:r>
              <a:rPr lang="pt-PT" dirty="0"/>
              <a:t>Manteve-se a instabilidade política, as revoltas e as finanças continuavam fragilizadas.</a:t>
            </a:r>
          </a:p>
        </p:txBody>
      </p:sp>
      <p:sp>
        <p:nvSpPr>
          <p:cNvPr id="12" name="Seta: Para a Direita 11">
            <a:extLst>
              <a:ext uri="{FF2B5EF4-FFF2-40B4-BE49-F238E27FC236}">
                <a16:creationId xmlns:a16="http://schemas.microsoft.com/office/drawing/2014/main" id="{F43A2625-AC89-419C-B6E1-F34C0855D140}"/>
              </a:ext>
            </a:extLst>
          </p:cNvPr>
          <p:cNvSpPr/>
          <p:nvPr/>
        </p:nvSpPr>
        <p:spPr>
          <a:xfrm>
            <a:off x="5292080" y="4579387"/>
            <a:ext cx="714659" cy="361781"/>
          </a:xfrm>
          <a:prstGeom prst="rightArrow">
            <a:avLst/>
          </a:prstGeom>
          <a:solidFill>
            <a:srgbClr val="F87228"/>
          </a:solidFill>
          <a:ln>
            <a:solidFill>
              <a:srgbClr val="FA9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F87228"/>
              </a:solidFill>
            </a:endParaRPr>
          </a:p>
        </p:txBody>
      </p:sp>
      <p:pic>
        <p:nvPicPr>
          <p:cNvPr id="1026" name="Picture 2"/>
          <p:cNvPicPr>
            <a:picLocks noChangeAspect="1" noChangeArrowheads="1"/>
          </p:cNvPicPr>
          <p:nvPr/>
        </p:nvPicPr>
        <p:blipFill>
          <a:blip r:embed="rId2" cstate="print"/>
          <a:srcRect/>
          <a:stretch>
            <a:fillRect/>
          </a:stretch>
        </p:blipFill>
        <p:spPr bwMode="auto">
          <a:xfrm>
            <a:off x="1587901" y="1383596"/>
            <a:ext cx="2203178" cy="2377113"/>
          </a:xfrm>
          <a:prstGeom prst="rect">
            <a:avLst/>
          </a:prstGeom>
          <a:noFill/>
          <a:ln w="9525">
            <a:noFill/>
            <a:miter lim="800000"/>
            <a:headEnd/>
            <a:tailEnd/>
          </a:ln>
          <a:effectLst>
            <a:outerShdw blurRad="50800" dist="38100" dir="13500000" algn="br" rotWithShape="0">
              <a:prstClr val="black">
                <a:alpha val="40000"/>
              </a:prstClr>
            </a:outerShdw>
          </a:effectLst>
        </p:spPr>
      </p:pic>
      <p:pic>
        <p:nvPicPr>
          <p:cNvPr id="1028" name="Picture 4" descr="Resultado de imagem para Revolta contra a Ditadura Militar a 3 de fevereiro de 1927, na cidade do Porto"/>
          <p:cNvPicPr>
            <a:picLocks noChangeAspect="1" noChangeArrowheads="1"/>
          </p:cNvPicPr>
          <p:nvPr/>
        </p:nvPicPr>
        <p:blipFill rotWithShape="1">
          <a:blip r:embed="rId3" cstate="print"/>
          <a:srcRect r="2496" b="2300"/>
          <a:stretch/>
        </p:blipFill>
        <p:spPr bwMode="auto">
          <a:xfrm>
            <a:off x="5116618" y="1357298"/>
            <a:ext cx="3653987" cy="2575758"/>
          </a:xfrm>
          <a:prstGeom prst="rect">
            <a:avLst/>
          </a:prstGeom>
          <a:noFill/>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72717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p:cTn id="2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p:cTn id="3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 calcmode="lin" valueType="num">
                                      <p:cBhvr>
                                        <p:cTn id="44"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028"/>
                                        </p:tgtEl>
                                        <p:attrNameLst>
                                          <p:attrName>style.visibility</p:attrName>
                                        </p:attrNameLst>
                                      </p:cBhvr>
                                      <p:to>
                                        <p:strVal val="visible"/>
                                      </p:to>
                                    </p:set>
                                    <p:anim calcmode="lin" valueType="num">
                                      <p:cBhvr>
                                        <p:cTn id="58" dur="500" fill="hold"/>
                                        <p:tgtEl>
                                          <p:spTgt spid="1028"/>
                                        </p:tgtEl>
                                        <p:attrNameLst>
                                          <p:attrName>ppt_w</p:attrName>
                                        </p:attrNameLst>
                                      </p:cBhvr>
                                      <p:tavLst>
                                        <p:tav tm="0">
                                          <p:val>
                                            <p:fltVal val="0"/>
                                          </p:val>
                                        </p:tav>
                                        <p:tav tm="100000">
                                          <p:val>
                                            <p:strVal val="#ppt_w"/>
                                          </p:val>
                                        </p:tav>
                                      </p:tavLst>
                                    </p:anim>
                                    <p:anim calcmode="lin" valueType="num">
                                      <p:cBhvr>
                                        <p:cTn id="59" dur="500" fill="hold"/>
                                        <p:tgtEl>
                                          <p:spTgt spid="1028"/>
                                        </p:tgtEl>
                                        <p:attrNameLst>
                                          <p:attrName>ppt_h</p:attrName>
                                        </p:attrNameLst>
                                      </p:cBhvr>
                                      <p:tavLst>
                                        <p:tav tm="0">
                                          <p:val>
                                            <p:fltVal val="0"/>
                                          </p:val>
                                        </p:tav>
                                        <p:tav tm="100000">
                                          <p:val>
                                            <p:strVal val="#ppt_h"/>
                                          </p:val>
                                        </p:tav>
                                      </p:tavLst>
                                    </p:anim>
                                    <p:animEffect transition="in" filter="fade">
                                      <p:cBhvr>
                                        <p:cTn id="60" dur="500"/>
                                        <p:tgtEl>
                                          <p:spTgt spid="102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eta: Para a Direita 91">
            <a:extLst>
              <a:ext uri="{FF2B5EF4-FFF2-40B4-BE49-F238E27FC236}">
                <a16:creationId xmlns:a16="http://schemas.microsoft.com/office/drawing/2014/main" id="{6661BE57-F75B-43A6-9491-A4E369BB5311}"/>
              </a:ext>
            </a:extLst>
          </p:cNvPr>
          <p:cNvSpPr/>
          <p:nvPr/>
        </p:nvSpPr>
        <p:spPr>
          <a:xfrm rot="5400000">
            <a:off x="4245423" y="3538852"/>
            <a:ext cx="714659" cy="361781"/>
          </a:xfrm>
          <a:prstGeom prst="rightArrow">
            <a:avLst/>
          </a:prstGeom>
          <a:solidFill>
            <a:srgbClr val="F87228"/>
          </a:solidFill>
          <a:ln>
            <a:solidFill>
              <a:srgbClr val="FA9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F87228"/>
              </a:solidFill>
            </a:endParaRPr>
          </a:p>
        </p:txBody>
      </p:sp>
      <p:sp>
        <p:nvSpPr>
          <p:cNvPr id="50" name="Retângulo 49">
            <a:extLst>
              <a:ext uri="{FF2B5EF4-FFF2-40B4-BE49-F238E27FC236}">
                <a16:creationId xmlns:a16="http://schemas.microsoft.com/office/drawing/2014/main" id="{D09A6E98-4D77-4DC9-B578-BC10218A4376}"/>
              </a:ext>
            </a:extLst>
          </p:cNvPr>
          <p:cNvSpPr/>
          <p:nvPr/>
        </p:nvSpPr>
        <p:spPr>
          <a:xfrm>
            <a:off x="735778" y="4365104"/>
            <a:ext cx="7704855" cy="108012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3000" b="1" dirty="0">
                <a:solidFill>
                  <a:srgbClr val="DD2905"/>
                </a:solidFill>
              </a:rPr>
              <a:t>Proclamação da República</a:t>
            </a:r>
          </a:p>
          <a:p>
            <a:pPr algn="ctr">
              <a:spcAft>
                <a:spcPts val="600"/>
              </a:spcAft>
            </a:pPr>
            <a:r>
              <a:rPr lang="pt-PT" sz="1300" b="1" dirty="0"/>
              <a:t>5 de outubro de 1910</a:t>
            </a:r>
          </a:p>
          <a:p>
            <a:pPr algn="ctr"/>
            <a:r>
              <a:rPr lang="pt-PT" sz="1300" b="1" dirty="0"/>
              <a:t>Primeira República (1910-1926)</a:t>
            </a:r>
          </a:p>
          <a:p>
            <a:pPr algn="ctr"/>
            <a:endParaRPr lang="pt-PT" sz="1300" b="1" dirty="0"/>
          </a:p>
          <a:p>
            <a:pPr algn="ctr"/>
            <a:endParaRPr lang="pt-PT" sz="1300" b="1" dirty="0"/>
          </a:p>
          <a:p>
            <a:pPr algn="ctr"/>
            <a:endParaRPr lang="pt-PT" sz="1300" b="1" dirty="0"/>
          </a:p>
          <a:p>
            <a:pPr algn="ctr"/>
            <a:r>
              <a:rPr lang="pt-PT" sz="1300" b="1" dirty="0"/>
              <a:t>Novos símbolos nacionais: bandeira, hino nacional e moeda</a:t>
            </a:r>
          </a:p>
        </p:txBody>
      </p:sp>
      <p:cxnSp>
        <p:nvCxnSpPr>
          <p:cNvPr id="81" name="Conexão reta 80">
            <a:extLst>
              <a:ext uri="{FF2B5EF4-FFF2-40B4-BE49-F238E27FC236}">
                <a16:creationId xmlns:a16="http://schemas.microsoft.com/office/drawing/2014/main" id="{355A4B72-9BB1-44AE-862C-DA9465A6528E}"/>
              </a:ext>
            </a:extLst>
          </p:cNvPr>
          <p:cNvCxnSpPr>
            <a:stCxn id="46" idx="2"/>
          </p:cNvCxnSpPr>
          <p:nvPr/>
        </p:nvCxnSpPr>
        <p:spPr>
          <a:xfrm>
            <a:off x="1097934" y="2708920"/>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82" name="Conexão reta 81">
            <a:extLst>
              <a:ext uri="{FF2B5EF4-FFF2-40B4-BE49-F238E27FC236}">
                <a16:creationId xmlns:a16="http://schemas.microsoft.com/office/drawing/2014/main" id="{00C169DF-6E5A-4D8D-8012-6080CD611FBF}"/>
              </a:ext>
            </a:extLst>
          </p:cNvPr>
          <p:cNvCxnSpPr/>
          <p:nvPr/>
        </p:nvCxnSpPr>
        <p:spPr>
          <a:xfrm>
            <a:off x="2854415" y="2708920"/>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83" name="Conexão reta 82">
            <a:extLst>
              <a:ext uri="{FF2B5EF4-FFF2-40B4-BE49-F238E27FC236}">
                <a16:creationId xmlns:a16="http://schemas.microsoft.com/office/drawing/2014/main" id="{2DB684DC-F78F-4BA4-B673-777187D0E68D}"/>
              </a:ext>
            </a:extLst>
          </p:cNvPr>
          <p:cNvCxnSpPr/>
          <p:nvPr/>
        </p:nvCxnSpPr>
        <p:spPr>
          <a:xfrm>
            <a:off x="4609103" y="2708920"/>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84" name="Conexão reta 83">
            <a:extLst>
              <a:ext uri="{FF2B5EF4-FFF2-40B4-BE49-F238E27FC236}">
                <a16:creationId xmlns:a16="http://schemas.microsoft.com/office/drawing/2014/main" id="{B9DE65DE-3E2C-49A6-AD19-603512C29FA5}"/>
              </a:ext>
            </a:extLst>
          </p:cNvPr>
          <p:cNvCxnSpPr/>
          <p:nvPr/>
        </p:nvCxnSpPr>
        <p:spPr>
          <a:xfrm>
            <a:off x="6335274" y="2708920"/>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85" name="Conexão reta 84">
            <a:extLst>
              <a:ext uri="{FF2B5EF4-FFF2-40B4-BE49-F238E27FC236}">
                <a16:creationId xmlns:a16="http://schemas.microsoft.com/office/drawing/2014/main" id="{690DE743-D70F-42EF-82C5-28D78FBA522D}"/>
              </a:ext>
            </a:extLst>
          </p:cNvPr>
          <p:cNvCxnSpPr/>
          <p:nvPr/>
        </p:nvCxnSpPr>
        <p:spPr>
          <a:xfrm>
            <a:off x="8043427" y="2708920"/>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86" name="Conexão reta 85">
            <a:extLst>
              <a:ext uri="{FF2B5EF4-FFF2-40B4-BE49-F238E27FC236}">
                <a16:creationId xmlns:a16="http://schemas.microsoft.com/office/drawing/2014/main" id="{77DEB560-4A84-4C40-B5EE-D64A5C785B13}"/>
              </a:ext>
            </a:extLst>
          </p:cNvPr>
          <p:cNvCxnSpPr>
            <a:cxnSpLocks/>
          </p:cNvCxnSpPr>
          <p:nvPr/>
        </p:nvCxnSpPr>
        <p:spPr>
          <a:xfrm flipH="1">
            <a:off x="1079520" y="3339847"/>
            <a:ext cx="6965070" cy="0"/>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2BCCC859-46F1-4813-B0D6-1046338FF622}"/>
              </a:ext>
            </a:extLst>
          </p:cNvPr>
          <p:cNvSpPr/>
          <p:nvPr/>
        </p:nvSpPr>
        <p:spPr>
          <a:xfrm>
            <a:off x="3806917" y="1628800"/>
            <a:ext cx="1581994" cy="1080120"/>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Crescimento do Partido Republicano e revolta de 31 de janeiro de 1891</a:t>
            </a:r>
          </a:p>
        </p:txBody>
      </p:sp>
      <p:sp>
        <p:nvSpPr>
          <p:cNvPr id="48" name="Retângulo 47">
            <a:extLst>
              <a:ext uri="{FF2B5EF4-FFF2-40B4-BE49-F238E27FC236}">
                <a16:creationId xmlns:a16="http://schemas.microsoft.com/office/drawing/2014/main" id="{6359544E-CBB9-4967-ADF9-6F73BB463D42}"/>
              </a:ext>
            </a:extLst>
          </p:cNvPr>
          <p:cNvSpPr/>
          <p:nvPr/>
        </p:nvSpPr>
        <p:spPr>
          <a:xfrm>
            <a:off x="7252430" y="1628800"/>
            <a:ext cx="1581994" cy="1080120"/>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Regicídio</a:t>
            </a:r>
          </a:p>
        </p:txBody>
      </p:sp>
      <p:sp>
        <p:nvSpPr>
          <p:cNvPr id="49" name="Retângulo 48">
            <a:extLst>
              <a:ext uri="{FF2B5EF4-FFF2-40B4-BE49-F238E27FC236}">
                <a16:creationId xmlns:a16="http://schemas.microsoft.com/office/drawing/2014/main" id="{4AB647EB-4B2E-44E4-AC14-0B16308465AE}"/>
              </a:ext>
            </a:extLst>
          </p:cNvPr>
          <p:cNvSpPr/>
          <p:nvPr/>
        </p:nvSpPr>
        <p:spPr>
          <a:xfrm>
            <a:off x="5531000" y="1628800"/>
            <a:ext cx="1581994" cy="1080120"/>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Ditadura de João Franco</a:t>
            </a:r>
          </a:p>
        </p:txBody>
      </p:sp>
      <p:sp>
        <p:nvSpPr>
          <p:cNvPr id="46" name="Retângulo 45">
            <a:extLst>
              <a:ext uri="{FF2B5EF4-FFF2-40B4-BE49-F238E27FC236}">
                <a16:creationId xmlns:a16="http://schemas.microsoft.com/office/drawing/2014/main" id="{405483C6-F671-4988-AD64-088AE7B72E64}"/>
              </a:ext>
            </a:extLst>
          </p:cNvPr>
          <p:cNvSpPr/>
          <p:nvPr/>
        </p:nvSpPr>
        <p:spPr>
          <a:xfrm>
            <a:off x="306937" y="1628800"/>
            <a:ext cx="1581994" cy="1080120"/>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Crise económica e política</a:t>
            </a:r>
          </a:p>
        </p:txBody>
      </p:sp>
      <p:sp>
        <p:nvSpPr>
          <p:cNvPr id="47" name="Retângulo 46">
            <a:extLst>
              <a:ext uri="{FF2B5EF4-FFF2-40B4-BE49-F238E27FC236}">
                <a16:creationId xmlns:a16="http://schemas.microsoft.com/office/drawing/2014/main" id="{1874771E-04DE-426C-BD62-E29B7272B578}"/>
              </a:ext>
            </a:extLst>
          </p:cNvPr>
          <p:cNvSpPr/>
          <p:nvPr/>
        </p:nvSpPr>
        <p:spPr>
          <a:xfrm>
            <a:off x="2063418" y="1628800"/>
            <a:ext cx="1581994" cy="1080120"/>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Mapa Cor-de-Rosa e Ultimato inglês</a:t>
            </a:r>
          </a:p>
        </p:txBody>
      </p:sp>
      <p:sp>
        <p:nvSpPr>
          <p:cNvPr id="93" name="Seta: Para a Direita 92">
            <a:extLst>
              <a:ext uri="{FF2B5EF4-FFF2-40B4-BE49-F238E27FC236}">
                <a16:creationId xmlns:a16="http://schemas.microsoft.com/office/drawing/2014/main" id="{E56055C2-BAA1-4022-A439-F7B6ED14955F}"/>
              </a:ext>
            </a:extLst>
          </p:cNvPr>
          <p:cNvSpPr/>
          <p:nvPr/>
        </p:nvSpPr>
        <p:spPr>
          <a:xfrm rot="5400000">
            <a:off x="4435985" y="5139660"/>
            <a:ext cx="346235" cy="209381"/>
          </a:xfrm>
          <a:prstGeom prst="rightArrow">
            <a:avLst/>
          </a:prstGeom>
          <a:solidFill>
            <a:srgbClr val="F87228"/>
          </a:solidFill>
          <a:ln>
            <a:solidFill>
              <a:srgbClr val="FA9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F87228"/>
              </a:solidFill>
            </a:endParaRPr>
          </a:p>
        </p:txBody>
      </p:sp>
    </p:spTree>
    <p:extLst>
      <p:ext uri="{BB962C8B-B14F-4D97-AF65-F5344CB8AC3E}">
        <p14:creationId xmlns:p14="http://schemas.microsoft.com/office/powerpoint/2010/main" val="39058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fade">
                                      <p:cBhvr>
                                        <p:cTn id="24" dur="500"/>
                                        <p:tgtEl>
                                          <p:spTgt spid="92"/>
                                        </p:tgtEl>
                                      </p:cBhvr>
                                    </p:animEffect>
                                  </p:childTnLst>
                                </p:cTn>
                              </p:par>
                              <p:par>
                                <p:cTn id="25" presetID="10"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fade">
                                      <p:cBhvr>
                                        <p:cTn id="30" dur="500"/>
                                        <p:tgtEl>
                                          <p:spTgt spid="86"/>
                                        </p:tgtEl>
                                      </p:cBhvr>
                                    </p:animEffect>
                                  </p:childTnLst>
                                </p:cTn>
                              </p:par>
                              <p:par>
                                <p:cTn id="31" presetID="10"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par>
                                <p:cTn id="34" presetID="10" presetClass="entr" presetSubtype="0" fill="hold" nodeType="with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500"/>
                                        <p:tgtEl>
                                          <p:spTgt spid="83"/>
                                        </p:tgtEl>
                                      </p:cBhvr>
                                    </p:animEffect>
                                  </p:childTnLst>
                                </p:cTn>
                              </p:par>
                              <p:par>
                                <p:cTn id="37" presetID="10"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par>
                                <p:cTn id="40" presetID="10"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50">
                                            <p:txEl>
                                              <p:pRg st="0" end="0"/>
                                            </p:txEl>
                                          </p:spTgt>
                                        </p:tgtEl>
                                        <p:attrNameLst>
                                          <p:attrName>style.visibility</p:attrName>
                                        </p:attrNameLst>
                                      </p:cBhvr>
                                      <p:to>
                                        <p:strVal val="visible"/>
                                      </p:to>
                                    </p:set>
                                    <p:animEffect transition="in" filter="fade">
                                      <p:cBhvr>
                                        <p:cTn id="46" dur="500"/>
                                        <p:tgtEl>
                                          <p:spTgt spid="50">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xEl>
                                              <p:pRg st="1" end="1"/>
                                            </p:txEl>
                                          </p:spTgt>
                                        </p:tgtEl>
                                        <p:attrNameLst>
                                          <p:attrName>style.visibility</p:attrName>
                                        </p:attrNameLst>
                                      </p:cBhvr>
                                      <p:to>
                                        <p:strVal val="visible"/>
                                      </p:to>
                                    </p:set>
                                    <p:animEffect transition="in" filter="fade">
                                      <p:cBhvr>
                                        <p:cTn id="49" dur="500"/>
                                        <p:tgtEl>
                                          <p:spTgt spid="50">
                                            <p:txEl>
                                              <p:pRg st="1" end="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xEl>
                                              <p:pRg st="2" end="2"/>
                                            </p:txEl>
                                          </p:spTgt>
                                        </p:tgtEl>
                                        <p:attrNameLst>
                                          <p:attrName>style.visibility</p:attrName>
                                        </p:attrNameLst>
                                      </p:cBhvr>
                                      <p:to>
                                        <p:strVal val="visible"/>
                                      </p:to>
                                    </p:set>
                                    <p:animEffect transition="in" filter="fade">
                                      <p:cBhvr>
                                        <p:cTn id="52" dur="500"/>
                                        <p:tgtEl>
                                          <p:spTgt spid="5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0">
                                            <p:txEl>
                                              <p:pRg st="6" end="6"/>
                                            </p:txEl>
                                          </p:spTgt>
                                        </p:tgtEl>
                                        <p:attrNameLst>
                                          <p:attrName>style.visibility</p:attrName>
                                        </p:attrNameLst>
                                      </p:cBhvr>
                                      <p:to>
                                        <p:strVal val="visible"/>
                                      </p:to>
                                    </p:set>
                                    <p:animEffect transition="in" filter="fade">
                                      <p:cBhvr>
                                        <p:cTn id="61" dur="500"/>
                                        <p:tgtEl>
                                          <p:spTgt spid="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45" grpId="0" animBg="1"/>
      <p:bldP spid="48" grpId="0" animBg="1"/>
      <p:bldP spid="49" grpId="0" animBg="1"/>
      <p:bldP spid="46" grpId="0" animBg="1"/>
      <p:bldP spid="47" grpId="0" animBg="1"/>
      <p:bldP spid="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72548" y="707554"/>
            <a:ext cx="4998903" cy="977107"/>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Como se </a:t>
            </a:r>
            <a:r>
              <a:rPr lang="en-US" sz="2500" b="1" dirty="0" err="1">
                <a:solidFill>
                  <a:srgbClr val="DD2905"/>
                </a:solidFill>
              </a:rPr>
              <a:t>encontrava</a:t>
            </a:r>
            <a:r>
              <a:rPr lang="en-US" sz="2500" b="1" dirty="0">
                <a:solidFill>
                  <a:srgbClr val="DD2905"/>
                </a:solidFill>
              </a:rPr>
              <a:t> Portugal no final do </a:t>
            </a:r>
            <a:r>
              <a:rPr lang="en-US" sz="2500" b="1" dirty="0" err="1">
                <a:solidFill>
                  <a:srgbClr val="DD2905"/>
                </a:solidFill>
              </a:rPr>
              <a:t>século</a:t>
            </a:r>
            <a:r>
              <a:rPr lang="en-US" sz="2500" b="1" dirty="0">
                <a:solidFill>
                  <a:srgbClr val="DD2905"/>
                </a:solidFill>
              </a:rPr>
              <a:t> XIX?</a:t>
            </a:r>
          </a:p>
        </p:txBody>
      </p:sp>
      <p:pic>
        <p:nvPicPr>
          <p:cNvPr id="3" name="Picture 2"/>
          <p:cNvPicPr>
            <a:picLocks noChangeAspect="1"/>
          </p:cNvPicPr>
          <p:nvPr/>
        </p:nvPicPr>
        <p:blipFill rotWithShape="1">
          <a:blip r:embed="rId2" cstate="print"/>
          <a:srcRect l="13177" t="14389" r="10306" b="14308"/>
          <a:stretch/>
        </p:blipFill>
        <p:spPr>
          <a:xfrm>
            <a:off x="590355" y="1858541"/>
            <a:ext cx="2232267" cy="3431709"/>
          </a:xfrm>
          <a:prstGeom prst="rect">
            <a:avLst/>
          </a:prstGeom>
          <a:effectLst>
            <a:outerShdw blurRad="50800" dist="38100" dir="13500000" algn="br" rotWithShape="0">
              <a:prstClr val="black">
                <a:alpha val="40000"/>
              </a:prstClr>
            </a:outerShdw>
          </a:effectLst>
        </p:spPr>
      </p:pic>
      <p:sp>
        <p:nvSpPr>
          <p:cNvPr id="9" name="TextBox 1"/>
          <p:cNvSpPr txBox="1"/>
          <p:nvPr/>
        </p:nvSpPr>
        <p:spPr>
          <a:xfrm>
            <a:off x="3068185" y="1858542"/>
            <a:ext cx="5544616" cy="3431709"/>
          </a:xfrm>
          <a:prstGeom prst="rect">
            <a:avLst/>
          </a:prstGeom>
          <a:solidFill>
            <a:srgbClr val="FFF1D5"/>
          </a:solidFill>
          <a:effectLst>
            <a:outerShdw blurRad="50800" dist="38100" dir="13500000" algn="br" rotWithShape="0">
              <a:prstClr val="black">
                <a:alpha val="40000"/>
              </a:prstClr>
            </a:outerShdw>
          </a:effectLst>
        </p:spPr>
        <p:txBody>
          <a:bodyPr wrap="square" rtlCol="0">
            <a:spAutoFit/>
          </a:bodyPr>
          <a:lstStyle/>
          <a:p>
            <a:pPr algn="just">
              <a:spcBef>
                <a:spcPts val="600"/>
              </a:spcBef>
              <a:spcAft>
                <a:spcPts val="1200"/>
              </a:spcAft>
            </a:pPr>
            <a:r>
              <a:rPr lang="pt-PT" sz="2000" b="1" dirty="0"/>
              <a:t>Uma sessão no Parlamento</a:t>
            </a:r>
          </a:p>
          <a:p>
            <a:pPr algn="just">
              <a:spcAft>
                <a:spcPts val="600"/>
              </a:spcAft>
            </a:pPr>
            <a:r>
              <a:rPr lang="pt-PT" sz="2000" dirty="0"/>
              <a:t>Quem não viu uma sessão [no Parlamento]? Aí o sussurro, o barulho, a confusão são perpétuos. Vota-se sem saber o que se discutiu e continua-se a conversar. </a:t>
            </a:r>
          </a:p>
          <a:p>
            <a:pPr algn="just">
              <a:spcAft>
                <a:spcPts val="1200"/>
              </a:spcAft>
            </a:pPr>
            <a:r>
              <a:rPr lang="pt-PT" sz="2000" dirty="0"/>
              <a:t>As questões pessoais estão constantemente na ordem do dia. Insultam-se os partidos contrários. (…) E das galerias o público assiste ao espetáculo, melhor diríamos, ao escândalo.</a:t>
            </a:r>
          </a:p>
          <a:p>
            <a:pPr algn="r"/>
            <a:r>
              <a:rPr lang="pt-PT" sz="1200" dirty="0"/>
              <a:t>Ramalho Ortigão e Eça de Queirós, </a:t>
            </a:r>
            <a:r>
              <a:rPr lang="pt-PT" sz="1200" i="1" dirty="0"/>
              <a:t>As Farpas</a:t>
            </a:r>
            <a:r>
              <a:rPr lang="pt-PT" sz="1200" dirty="0"/>
              <a:t>, 1872</a:t>
            </a:r>
            <a:endParaRPr kumimoji="0" lang="pt-PT" sz="1200" b="0" i="0" u="none" strike="noStrike" kern="1200" cap="none" spc="0" normalizeH="0" baseline="0" noProof="0" dirty="0">
              <a:ln>
                <a:noFill/>
              </a:ln>
              <a:solidFill>
                <a:srgbClr val="555555"/>
              </a:solidFill>
              <a:effectLst/>
              <a:uLnTx/>
              <a:uFillTx/>
              <a:latin typeface="Arial"/>
            </a:endParaRPr>
          </a:p>
        </p:txBody>
      </p:sp>
    </p:spTree>
    <p:extLst>
      <p:ext uri="{BB962C8B-B14F-4D97-AF65-F5344CB8AC3E}">
        <p14:creationId xmlns:p14="http://schemas.microsoft.com/office/powerpoint/2010/main" val="170047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eta: Para a Direita 28">
            <a:extLst>
              <a:ext uri="{FF2B5EF4-FFF2-40B4-BE49-F238E27FC236}">
                <a16:creationId xmlns:a16="http://schemas.microsoft.com/office/drawing/2014/main" id="{5BE6A290-1C6E-4A60-9EAD-4B643327E4D7}"/>
              </a:ext>
            </a:extLst>
          </p:cNvPr>
          <p:cNvSpPr/>
          <p:nvPr/>
        </p:nvSpPr>
        <p:spPr>
          <a:xfrm rot="5400000">
            <a:off x="4426867" y="4869271"/>
            <a:ext cx="358080" cy="361781"/>
          </a:xfrm>
          <a:prstGeom prst="rightArrow">
            <a:avLst/>
          </a:prstGeom>
          <a:solidFill>
            <a:srgbClr val="F87228"/>
          </a:solidFill>
          <a:ln>
            <a:solidFill>
              <a:srgbClr val="FA9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F87228"/>
              </a:solidFill>
            </a:endParaRPr>
          </a:p>
        </p:txBody>
      </p:sp>
      <p:sp>
        <p:nvSpPr>
          <p:cNvPr id="4" name="Retângulo 3">
            <a:extLst>
              <a:ext uri="{FF2B5EF4-FFF2-40B4-BE49-F238E27FC236}">
                <a16:creationId xmlns:a16="http://schemas.microsoft.com/office/drawing/2014/main" id="{C9BFE45D-0BFF-485B-9FF7-369AA9824D1B}"/>
              </a:ext>
            </a:extLst>
          </p:cNvPr>
          <p:cNvSpPr/>
          <p:nvPr/>
        </p:nvSpPr>
        <p:spPr>
          <a:xfrm>
            <a:off x="2658253" y="5301208"/>
            <a:ext cx="3953809" cy="108012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500" b="1" dirty="0">
                <a:solidFill>
                  <a:srgbClr val="DD2905"/>
                </a:solidFill>
              </a:rPr>
              <a:t>Revolta de 28 de maio de 1926</a:t>
            </a:r>
          </a:p>
          <a:p>
            <a:pPr algn="ctr"/>
            <a:r>
              <a:rPr lang="pt-PT" sz="1100" b="1" dirty="0"/>
              <a:t>(general Gomes da Costa)</a:t>
            </a:r>
          </a:p>
          <a:p>
            <a:pPr algn="ctr"/>
            <a:endParaRPr lang="pt-PT" sz="1300" b="1" dirty="0"/>
          </a:p>
          <a:p>
            <a:pPr algn="ctr"/>
            <a:r>
              <a:rPr lang="pt-PT" sz="1500" b="1" dirty="0">
                <a:solidFill>
                  <a:srgbClr val="DD2905"/>
                </a:solidFill>
              </a:rPr>
              <a:t>Ditadura Militar</a:t>
            </a:r>
          </a:p>
          <a:p>
            <a:pPr algn="ctr"/>
            <a:r>
              <a:rPr lang="pt-PT" sz="1100" dirty="0"/>
              <a:t>Fim dos direitos e liberdades dos cidadãos</a:t>
            </a:r>
          </a:p>
          <a:p>
            <a:pPr algn="ctr"/>
            <a:r>
              <a:rPr lang="pt-PT" sz="1300" b="1" dirty="0"/>
              <a:t>Fim da Primeira República</a:t>
            </a:r>
          </a:p>
        </p:txBody>
      </p:sp>
      <p:sp>
        <p:nvSpPr>
          <p:cNvPr id="3" name="Chaveta à direita 2">
            <a:extLst>
              <a:ext uri="{FF2B5EF4-FFF2-40B4-BE49-F238E27FC236}">
                <a16:creationId xmlns:a16="http://schemas.microsoft.com/office/drawing/2014/main" id="{575E2188-55C5-4A8C-9E40-7A39033EC3BB}"/>
              </a:ext>
            </a:extLst>
          </p:cNvPr>
          <p:cNvSpPr/>
          <p:nvPr/>
        </p:nvSpPr>
        <p:spPr>
          <a:xfrm rot="5400000">
            <a:off x="4542472" y="4369485"/>
            <a:ext cx="203070" cy="2736305"/>
          </a:xfrm>
          <a:prstGeom prst="rightBrace">
            <a:avLst/>
          </a:prstGeom>
          <a:ln w="38100">
            <a:solidFill>
              <a:srgbClr val="DD29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cxnSp>
        <p:nvCxnSpPr>
          <p:cNvPr id="15" name="Conexão reta 14">
            <a:extLst>
              <a:ext uri="{FF2B5EF4-FFF2-40B4-BE49-F238E27FC236}">
                <a16:creationId xmlns:a16="http://schemas.microsoft.com/office/drawing/2014/main" id="{8A80A83F-673C-4C15-81DD-E6028483ED8F}"/>
              </a:ext>
            </a:extLst>
          </p:cNvPr>
          <p:cNvCxnSpPr/>
          <p:nvPr/>
        </p:nvCxnSpPr>
        <p:spPr>
          <a:xfrm>
            <a:off x="4605908" y="4194289"/>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E10462E7-1B15-47FF-A5CD-8E8B919316D7}"/>
              </a:ext>
            </a:extLst>
          </p:cNvPr>
          <p:cNvCxnSpPr/>
          <p:nvPr/>
        </p:nvCxnSpPr>
        <p:spPr>
          <a:xfrm>
            <a:off x="7216216" y="4213945"/>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sp>
        <p:nvSpPr>
          <p:cNvPr id="5" name="Retângulo 4">
            <a:extLst>
              <a:ext uri="{FF2B5EF4-FFF2-40B4-BE49-F238E27FC236}">
                <a16:creationId xmlns:a16="http://schemas.microsoft.com/office/drawing/2014/main" id="{E0AD263F-23FE-4864-9132-B016864A4906}"/>
              </a:ext>
            </a:extLst>
          </p:cNvPr>
          <p:cNvSpPr/>
          <p:nvPr/>
        </p:nvSpPr>
        <p:spPr>
          <a:xfrm>
            <a:off x="1043610" y="980728"/>
            <a:ext cx="3456383" cy="2556284"/>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pt-PT" sz="1300" b="1" dirty="0"/>
              <a:t>Constituição de 1911</a:t>
            </a:r>
          </a:p>
          <a:p>
            <a:r>
              <a:rPr lang="pt-PT" sz="1100" b="1" dirty="0">
                <a:sym typeface="Symbol" panose="05050102010706020507" pitchFamily="18" charset="2"/>
              </a:rPr>
              <a:t> </a:t>
            </a:r>
            <a:r>
              <a:rPr lang="pt-PT" sz="1100" b="1" dirty="0"/>
              <a:t>Separação dos poderes</a:t>
            </a:r>
          </a:p>
          <a:p>
            <a:pPr marL="92075"/>
            <a:r>
              <a:rPr lang="pt-PT" sz="1100" dirty="0"/>
              <a:t>Legislativo – Parlamento (faz as leis)</a:t>
            </a:r>
          </a:p>
          <a:p>
            <a:pPr marL="808038" indent="-715963"/>
            <a:r>
              <a:rPr lang="pt-PT" sz="1100" dirty="0"/>
              <a:t>Executivo – Governo e Presidente da República (executam as leis)</a:t>
            </a:r>
          </a:p>
          <a:p>
            <a:pPr marL="92075">
              <a:spcAft>
                <a:spcPts val="600"/>
              </a:spcAft>
            </a:pPr>
            <a:r>
              <a:rPr lang="pt-PT" sz="1100" dirty="0"/>
              <a:t>Judicial – Juízes (cumprem as leis)</a:t>
            </a:r>
          </a:p>
          <a:p>
            <a:r>
              <a:rPr lang="pt-PT" sz="1100" b="1" dirty="0">
                <a:sym typeface="Symbol" panose="05050102010706020507" pitchFamily="18" charset="2"/>
              </a:rPr>
              <a:t> </a:t>
            </a:r>
            <a:r>
              <a:rPr lang="pt-PT" sz="1100" b="1" dirty="0"/>
              <a:t>Direito de voto</a:t>
            </a:r>
          </a:p>
          <a:p>
            <a:pPr marL="92075"/>
            <a:r>
              <a:rPr lang="pt-PT" sz="1100" dirty="0"/>
              <a:t>Homens com mais de 21 anos, que fossem chefes de família há mais de um ano e que soubessem ler e escrever</a:t>
            </a:r>
          </a:p>
          <a:p>
            <a:pPr marL="92075"/>
            <a:endParaRPr lang="pt-PT" sz="1100" dirty="0"/>
          </a:p>
          <a:p>
            <a:pPr marL="92075"/>
            <a:endParaRPr lang="pt-PT" sz="1100" dirty="0"/>
          </a:p>
          <a:p>
            <a:pPr marL="92075"/>
            <a:endParaRPr lang="pt-PT" sz="1100" dirty="0"/>
          </a:p>
        </p:txBody>
      </p:sp>
      <p:sp>
        <p:nvSpPr>
          <p:cNvPr id="6" name="Retângulo 5">
            <a:extLst>
              <a:ext uri="{FF2B5EF4-FFF2-40B4-BE49-F238E27FC236}">
                <a16:creationId xmlns:a16="http://schemas.microsoft.com/office/drawing/2014/main" id="{87673854-8940-485F-94BD-C04441B931D8}"/>
              </a:ext>
            </a:extLst>
          </p:cNvPr>
          <p:cNvSpPr/>
          <p:nvPr/>
        </p:nvSpPr>
        <p:spPr>
          <a:xfrm>
            <a:off x="4711203" y="980728"/>
            <a:ext cx="3456383" cy="2556284"/>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pt-PT" sz="1300" b="1" dirty="0"/>
              <a:t>Medidas republicanas</a:t>
            </a:r>
          </a:p>
          <a:p>
            <a:r>
              <a:rPr lang="pt-PT" sz="1100" b="1" dirty="0">
                <a:sym typeface="Symbol" panose="05050102010706020507" pitchFamily="18" charset="2"/>
              </a:rPr>
              <a:t> </a:t>
            </a:r>
            <a:r>
              <a:rPr lang="pt-PT" sz="1100" b="1" dirty="0"/>
              <a:t>Sociais</a:t>
            </a:r>
          </a:p>
          <a:p>
            <a:pPr marL="92075"/>
            <a:r>
              <a:rPr lang="pt-PT" sz="1100" dirty="0"/>
              <a:t>Lei da Separação do Estado e das Igrejas</a:t>
            </a:r>
          </a:p>
          <a:p>
            <a:pPr marL="92075">
              <a:spcAft>
                <a:spcPts val="600"/>
              </a:spcAft>
            </a:pPr>
            <a:r>
              <a:rPr lang="pt-PT" sz="1100" dirty="0"/>
              <a:t>Registo civil obrigatório</a:t>
            </a:r>
          </a:p>
          <a:p>
            <a:r>
              <a:rPr lang="pt-PT" sz="1100" b="1" dirty="0">
                <a:sym typeface="Symbol" panose="05050102010706020507" pitchFamily="18" charset="2"/>
              </a:rPr>
              <a:t> </a:t>
            </a:r>
            <a:r>
              <a:rPr lang="pt-PT" sz="1100" b="1" dirty="0"/>
              <a:t>Trabalho</a:t>
            </a:r>
          </a:p>
          <a:p>
            <a:pPr marL="92075"/>
            <a:r>
              <a:rPr lang="pt-PT" sz="1100" dirty="0"/>
              <a:t>Direito à greve</a:t>
            </a:r>
          </a:p>
          <a:p>
            <a:pPr marL="92075"/>
            <a:r>
              <a:rPr lang="pt-PT" sz="1100" dirty="0"/>
              <a:t>Direito ao descanso semanal</a:t>
            </a:r>
          </a:p>
          <a:p>
            <a:pPr marL="92075"/>
            <a:r>
              <a:rPr lang="pt-PT" sz="1100" dirty="0"/>
              <a:t>Horário diário de trabalho de 8 horas e 48 horas semanais</a:t>
            </a:r>
          </a:p>
          <a:p>
            <a:pPr marL="92075">
              <a:spcAft>
                <a:spcPts val="600"/>
              </a:spcAft>
            </a:pPr>
            <a:r>
              <a:rPr lang="pt-PT" sz="1100" dirty="0"/>
              <a:t>Seguro de trabalho, doença, invalidez e velhice</a:t>
            </a:r>
          </a:p>
          <a:p>
            <a:r>
              <a:rPr lang="pt-PT" sz="1100" b="1" dirty="0">
                <a:sym typeface="Symbol" panose="05050102010706020507" pitchFamily="18" charset="2"/>
              </a:rPr>
              <a:t> </a:t>
            </a:r>
            <a:r>
              <a:rPr lang="pt-PT" sz="1100" b="1" dirty="0"/>
              <a:t>Ensino</a:t>
            </a:r>
          </a:p>
          <a:p>
            <a:pPr marL="92075"/>
            <a:r>
              <a:rPr lang="pt-PT" sz="1100" dirty="0"/>
              <a:t>Investimento em todos os níveis de ensino, desde o infantil até ao universitário</a:t>
            </a:r>
          </a:p>
        </p:txBody>
      </p:sp>
      <p:sp>
        <p:nvSpPr>
          <p:cNvPr id="10" name="Retângulo 9">
            <a:extLst>
              <a:ext uri="{FF2B5EF4-FFF2-40B4-BE49-F238E27FC236}">
                <a16:creationId xmlns:a16="http://schemas.microsoft.com/office/drawing/2014/main" id="{3642DE8E-ECCE-4B8E-BA9C-5F5B5B9B6A97}"/>
              </a:ext>
            </a:extLst>
          </p:cNvPr>
          <p:cNvSpPr/>
          <p:nvPr/>
        </p:nvSpPr>
        <p:spPr>
          <a:xfrm>
            <a:off x="6227192" y="3799623"/>
            <a:ext cx="1940394" cy="893596"/>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Crise económica</a:t>
            </a:r>
          </a:p>
          <a:p>
            <a:pPr algn="ctr"/>
            <a:r>
              <a:rPr lang="pt-PT" sz="1300" b="1" dirty="0"/>
              <a:t>e social</a:t>
            </a:r>
          </a:p>
          <a:p>
            <a:pPr algn="ctr"/>
            <a:r>
              <a:rPr lang="pt-PT" sz="1100" dirty="0">
                <a:sym typeface="Symbol" panose="05050102010706020507" pitchFamily="18" charset="2"/>
              </a:rPr>
              <a:t>(greves, manifestações, assaltos, atentados)</a:t>
            </a:r>
            <a:endParaRPr lang="pt-PT" sz="1100" dirty="0"/>
          </a:p>
        </p:txBody>
      </p:sp>
      <p:sp>
        <p:nvSpPr>
          <p:cNvPr id="9" name="Retângulo 8">
            <a:extLst>
              <a:ext uri="{FF2B5EF4-FFF2-40B4-BE49-F238E27FC236}">
                <a16:creationId xmlns:a16="http://schemas.microsoft.com/office/drawing/2014/main" id="{A309B66B-71A5-49F6-8B92-AE4070595744}"/>
              </a:ext>
            </a:extLst>
          </p:cNvPr>
          <p:cNvSpPr/>
          <p:nvPr/>
        </p:nvSpPr>
        <p:spPr>
          <a:xfrm>
            <a:off x="3611511" y="3817219"/>
            <a:ext cx="1940394" cy="893596"/>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300" b="1" dirty="0"/>
              <a:t>Participação na</a:t>
            </a:r>
          </a:p>
          <a:p>
            <a:pPr algn="ctr">
              <a:spcAft>
                <a:spcPts val="600"/>
              </a:spcAft>
            </a:pPr>
            <a:r>
              <a:rPr lang="pt-PT" sz="1300" b="1" dirty="0"/>
              <a:t> I Guerra Mundial</a:t>
            </a:r>
          </a:p>
          <a:p>
            <a:pPr algn="ctr"/>
            <a:r>
              <a:rPr lang="pt-PT" sz="1100" dirty="0">
                <a:sym typeface="Symbol" panose="05050102010706020507" pitchFamily="18" charset="2"/>
              </a:rPr>
              <a:t>(muitas perdas de vidas</a:t>
            </a:r>
          </a:p>
          <a:p>
            <a:pPr algn="ctr"/>
            <a:r>
              <a:rPr lang="pt-PT" sz="1100" dirty="0">
                <a:sym typeface="Symbol" panose="05050102010706020507" pitchFamily="18" charset="2"/>
              </a:rPr>
              <a:t>e despesas)</a:t>
            </a:r>
            <a:endParaRPr lang="pt-PT" sz="1100" dirty="0"/>
          </a:p>
        </p:txBody>
      </p:sp>
      <p:cxnSp>
        <p:nvCxnSpPr>
          <p:cNvPr id="27" name="Conexão reta 26">
            <a:extLst>
              <a:ext uri="{FF2B5EF4-FFF2-40B4-BE49-F238E27FC236}">
                <a16:creationId xmlns:a16="http://schemas.microsoft.com/office/drawing/2014/main" id="{830C272F-5F55-4681-BE54-C23822224BD0}"/>
              </a:ext>
            </a:extLst>
          </p:cNvPr>
          <p:cNvCxnSpPr>
            <a:cxnSpLocks/>
          </p:cNvCxnSpPr>
          <p:nvPr/>
        </p:nvCxnSpPr>
        <p:spPr>
          <a:xfrm>
            <a:off x="2049339" y="4194289"/>
            <a:ext cx="0" cy="648072"/>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C4BAEBB4-7403-49F4-AC29-EC932B15D1F9}"/>
              </a:ext>
            </a:extLst>
          </p:cNvPr>
          <p:cNvCxnSpPr>
            <a:cxnSpLocks/>
          </p:cNvCxnSpPr>
          <p:nvPr/>
        </p:nvCxnSpPr>
        <p:spPr>
          <a:xfrm flipH="1">
            <a:off x="2030512" y="4842361"/>
            <a:ext cx="5166877" cy="0"/>
          </a:xfrm>
          <a:prstGeom prst="line">
            <a:avLst/>
          </a:prstGeom>
          <a:ln w="38100">
            <a:solidFill>
              <a:srgbClr val="DD2905"/>
            </a:solidFill>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F81BC9BA-459E-4786-B29A-ED32E3B56D25}"/>
              </a:ext>
            </a:extLst>
          </p:cNvPr>
          <p:cNvSpPr/>
          <p:nvPr/>
        </p:nvSpPr>
        <p:spPr>
          <a:xfrm>
            <a:off x="1043610" y="3817219"/>
            <a:ext cx="1940394" cy="893596"/>
          </a:xfrm>
          <a:prstGeom prst="rect">
            <a:avLst/>
          </a:prstGeom>
          <a:solidFill>
            <a:schemeClr val="bg2"/>
          </a:solidFill>
          <a:ln>
            <a:solidFill>
              <a:srgbClr val="F8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pt-PT" sz="1300" b="1" dirty="0"/>
              <a:t>Instabilidade governativa</a:t>
            </a:r>
          </a:p>
          <a:p>
            <a:pPr algn="ctr"/>
            <a:r>
              <a:rPr lang="pt-PT" sz="1100" dirty="0">
                <a:sym typeface="Symbol" panose="05050102010706020507" pitchFamily="18" charset="2"/>
              </a:rPr>
              <a:t>(8 presidentes da República e 45 governos)</a:t>
            </a:r>
            <a:endParaRPr lang="pt-PT" sz="1100" dirty="0"/>
          </a:p>
        </p:txBody>
      </p:sp>
    </p:spTree>
    <p:extLst>
      <p:ext uri="{BB962C8B-B14F-4D97-AF65-F5344CB8AC3E}">
        <p14:creationId xmlns:p14="http://schemas.microsoft.com/office/powerpoint/2010/main" val="241890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animBg="1"/>
      <p:bldP spid="3" grpId="0" animBg="1"/>
      <p:bldP spid="5" grpId="0" animBg="1"/>
      <p:bldP spid="6" grpId="0" animBg="1"/>
      <p:bldP spid="10" grpId="0" animBg="1"/>
      <p:bldP spid="9"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59832" y="242536"/>
            <a:ext cx="5040560" cy="808459"/>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0"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sp>
        <p:nvSpPr>
          <p:cNvPr id="8" name="Retângulo 7"/>
          <p:cNvSpPr/>
          <p:nvPr/>
        </p:nvSpPr>
        <p:spPr>
          <a:xfrm>
            <a:off x="0" y="514813"/>
            <a:ext cx="9144000" cy="446276"/>
          </a:xfrm>
          <a:prstGeom prst="rect">
            <a:avLst/>
          </a:prstGeom>
        </p:spPr>
        <p:txBody>
          <a:bodyPr wrap="square">
            <a:spAutoFit/>
          </a:bodyPr>
          <a:lstStyle/>
          <a:p>
            <a:pPr algn="ctr"/>
            <a:r>
              <a:rPr lang="pt-PT" sz="2300" b="1" dirty="0">
                <a:solidFill>
                  <a:srgbClr val="DD2905"/>
                </a:solidFill>
              </a:rPr>
              <a:t>Os hinos</a:t>
            </a:r>
          </a:p>
        </p:txBody>
      </p:sp>
      <p:pic>
        <p:nvPicPr>
          <p:cNvPr id="3074" name="Picture 2"/>
          <p:cNvPicPr>
            <a:picLocks noChangeAspect="1" noChangeArrowheads="1"/>
          </p:cNvPicPr>
          <p:nvPr/>
        </p:nvPicPr>
        <p:blipFill rotWithShape="1">
          <a:blip r:embed="rId2" cstate="print">
            <a:clrChange>
              <a:clrFrom>
                <a:srgbClr val="FEF0E2"/>
              </a:clrFrom>
              <a:clrTo>
                <a:srgbClr val="FEF0E2">
                  <a:alpha val="0"/>
                </a:srgbClr>
              </a:clrTo>
            </a:clrChange>
          </a:blip>
          <a:srcRect t="17819" r="67721" b="24045"/>
          <a:stretch/>
        </p:blipFill>
        <p:spPr bwMode="auto">
          <a:xfrm>
            <a:off x="694508" y="1986405"/>
            <a:ext cx="1759519" cy="264620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clrChange>
              <a:clrFrom>
                <a:srgbClr val="FEF0E2"/>
              </a:clrFrom>
              <a:clrTo>
                <a:srgbClr val="FEF0E2">
                  <a:alpha val="0"/>
                </a:srgbClr>
              </a:clrTo>
            </a:clrChange>
          </a:blip>
          <a:srcRect t="14911"/>
          <a:stretch>
            <a:fillRect/>
          </a:stretch>
        </p:blipFill>
        <p:spPr bwMode="auto">
          <a:xfrm>
            <a:off x="5349943" y="1988840"/>
            <a:ext cx="2258566" cy="4354347"/>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clrChange>
              <a:clrFrom>
                <a:srgbClr val="FEF0E2"/>
              </a:clrFrom>
              <a:clrTo>
                <a:srgbClr val="FEF0E2">
                  <a:alpha val="0"/>
                </a:srgbClr>
              </a:clrTo>
            </a:clrChange>
          </a:blip>
          <a:srcRect/>
          <a:stretch>
            <a:fillRect/>
          </a:stretch>
        </p:blipFill>
        <p:spPr bwMode="auto">
          <a:xfrm>
            <a:off x="7126188" y="1986405"/>
            <a:ext cx="2278508" cy="1656184"/>
          </a:xfrm>
          <a:prstGeom prst="rect">
            <a:avLst/>
          </a:prstGeom>
          <a:noFill/>
          <a:ln w="9525">
            <a:noFill/>
            <a:miter lim="800000"/>
            <a:headEnd/>
            <a:tailEnd/>
          </a:ln>
          <a:effectLst/>
        </p:spPr>
      </p:pic>
      <p:pic>
        <p:nvPicPr>
          <p:cNvPr id="10" name="Picture 9">
            <a:hlinkClick r:id="rId5"/>
            <a:extLst>
              <a:ext uri="{FF2B5EF4-FFF2-40B4-BE49-F238E27FC236}">
                <a16:creationId xmlns:a16="http://schemas.microsoft.com/office/drawing/2014/main" id="{936007C3-F591-4FDF-9DD4-B2B0A1A06E6B}"/>
              </a:ext>
            </a:extLst>
          </p:cNvPr>
          <p:cNvPicPr>
            <a:picLocks noChangeAspect="1"/>
          </p:cNvPicPr>
          <p:nvPr/>
        </p:nvPicPr>
        <p:blipFill rotWithShape="1">
          <a:blip r:embed="rId6"/>
          <a:srcRect l="77216" t="27320" b="48110"/>
          <a:stretch/>
        </p:blipFill>
        <p:spPr>
          <a:xfrm>
            <a:off x="820632" y="4710973"/>
            <a:ext cx="1085106" cy="936104"/>
          </a:xfrm>
          <a:prstGeom prst="rect">
            <a:avLst/>
          </a:prstGeom>
        </p:spPr>
      </p:pic>
      <p:pic>
        <p:nvPicPr>
          <p:cNvPr id="11" name="Picture 10">
            <a:hlinkClick r:id="rId7"/>
            <a:extLst>
              <a:ext uri="{FF2B5EF4-FFF2-40B4-BE49-F238E27FC236}">
                <a16:creationId xmlns:a16="http://schemas.microsoft.com/office/drawing/2014/main" id="{E258B8F8-ADF1-4DCA-93B8-99C5331199EC}"/>
              </a:ext>
            </a:extLst>
          </p:cNvPr>
          <p:cNvPicPr>
            <a:picLocks noChangeAspect="1"/>
          </p:cNvPicPr>
          <p:nvPr/>
        </p:nvPicPr>
        <p:blipFill rotWithShape="1">
          <a:blip r:embed="rId6">
            <a:clrChange>
              <a:clrFrom>
                <a:srgbClr val="FFFFFF"/>
              </a:clrFrom>
              <a:clrTo>
                <a:srgbClr val="FFFFFF">
                  <a:alpha val="0"/>
                </a:srgbClr>
              </a:clrTo>
            </a:clrChange>
          </a:blip>
          <a:srcRect l="77216" t="27320" b="48110"/>
          <a:stretch/>
        </p:blipFill>
        <p:spPr>
          <a:xfrm>
            <a:off x="3240537" y="5514598"/>
            <a:ext cx="1085106" cy="936104"/>
          </a:xfrm>
          <a:prstGeom prst="rect">
            <a:avLst/>
          </a:prstGeom>
        </p:spPr>
      </p:pic>
      <p:pic>
        <p:nvPicPr>
          <p:cNvPr id="12" name="Picture 11">
            <a:hlinkClick r:id="rId8"/>
            <a:extLst>
              <a:ext uri="{FF2B5EF4-FFF2-40B4-BE49-F238E27FC236}">
                <a16:creationId xmlns:a16="http://schemas.microsoft.com/office/drawing/2014/main" id="{04E1A089-D479-4507-A7C1-786594F00B5C}"/>
              </a:ext>
            </a:extLst>
          </p:cNvPr>
          <p:cNvPicPr>
            <a:picLocks noChangeAspect="1"/>
          </p:cNvPicPr>
          <p:nvPr/>
        </p:nvPicPr>
        <p:blipFill rotWithShape="1">
          <a:blip r:embed="rId6">
            <a:clrChange>
              <a:clrFrom>
                <a:srgbClr val="FFFFFF"/>
              </a:clrFrom>
              <a:clrTo>
                <a:srgbClr val="FFFFFF">
                  <a:alpha val="0"/>
                </a:srgbClr>
              </a:clrTo>
            </a:clrChange>
          </a:blip>
          <a:srcRect l="77216" t="27320" b="48110"/>
          <a:stretch/>
        </p:blipFill>
        <p:spPr>
          <a:xfrm>
            <a:off x="7410479" y="3922950"/>
            <a:ext cx="1085106" cy="936104"/>
          </a:xfrm>
          <a:prstGeom prst="rect">
            <a:avLst/>
          </a:prstGeom>
        </p:spPr>
      </p:pic>
      <p:sp>
        <p:nvSpPr>
          <p:cNvPr id="2" name="CaixaDeTexto 1">
            <a:extLst>
              <a:ext uri="{FF2B5EF4-FFF2-40B4-BE49-F238E27FC236}">
                <a16:creationId xmlns:a16="http://schemas.microsoft.com/office/drawing/2014/main" id="{B99ACBA6-7695-48D9-91FB-F40307F78F56}"/>
              </a:ext>
            </a:extLst>
          </p:cNvPr>
          <p:cNvSpPr txBox="1"/>
          <p:nvPr/>
        </p:nvSpPr>
        <p:spPr>
          <a:xfrm>
            <a:off x="395536" y="1210923"/>
            <a:ext cx="2160240" cy="615553"/>
          </a:xfrm>
          <a:prstGeom prst="rect">
            <a:avLst/>
          </a:prstGeom>
          <a:noFill/>
        </p:spPr>
        <p:txBody>
          <a:bodyPr wrap="square" rtlCol="0">
            <a:spAutoFit/>
          </a:bodyPr>
          <a:lstStyle/>
          <a:p>
            <a:pPr algn="ctr"/>
            <a:r>
              <a:rPr lang="pt-PT" sz="1200" b="1" dirty="0"/>
              <a:t>«Hino Patriótico», 1808</a:t>
            </a:r>
          </a:p>
          <a:p>
            <a:pPr algn="ctr"/>
            <a:r>
              <a:rPr lang="pt-PT" sz="1100" b="1" dirty="0"/>
              <a:t>Composição: </a:t>
            </a:r>
            <a:r>
              <a:rPr lang="pt-PT" sz="1100" dirty="0"/>
              <a:t>Marcos Portugal</a:t>
            </a:r>
          </a:p>
          <a:p>
            <a:pPr algn="ctr"/>
            <a:r>
              <a:rPr lang="pt-PT" sz="1100" dirty="0"/>
              <a:t>Reinado de D. João VI</a:t>
            </a:r>
          </a:p>
        </p:txBody>
      </p:sp>
      <p:sp>
        <p:nvSpPr>
          <p:cNvPr id="14" name="CaixaDeTexto 13">
            <a:extLst>
              <a:ext uri="{FF2B5EF4-FFF2-40B4-BE49-F238E27FC236}">
                <a16:creationId xmlns:a16="http://schemas.microsoft.com/office/drawing/2014/main" id="{C528AF05-DE06-487A-AB7C-2BF500CA46F1}"/>
              </a:ext>
            </a:extLst>
          </p:cNvPr>
          <p:cNvSpPr txBox="1"/>
          <p:nvPr/>
        </p:nvSpPr>
        <p:spPr>
          <a:xfrm>
            <a:off x="2702970" y="1210923"/>
            <a:ext cx="2160240" cy="615553"/>
          </a:xfrm>
          <a:prstGeom prst="rect">
            <a:avLst/>
          </a:prstGeom>
          <a:noFill/>
        </p:spPr>
        <p:txBody>
          <a:bodyPr wrap="square" rtlCol="0">
            <a:spAutoFit/>
          </a:bodyPr>
          <a:lstStyle/>
          <a:p>
            <a:pPr algn="ctr"/>
            <a:r>
              <a:rPr lang="pt-PT" sz="1200" b="1" dirty="0"/>
              <a:t>«Hino da Carta», 1826</a:t>
            </a:r>
          </a:p>
          <a:p>
            <a:pPr algn="ctr"/>
            <a:r>
              <a:rPr lang="pt-PT" sz="1100" b="1" dirty="0"/>
              <a:t>Composição: </a:t>
            </a:r>
            <a:r>
              <a:rPr lang="pt-PT" sz="1100" dirty="0"/>
              <a:t>D. Pedro IV</a:t>
            </a:r>
          </a:p>
          <a:p>
            <a:pPr algn="ctr"/>
            <a:r>
              <a:rPr lang="pt-PT" sz="1100" dirty="0"/>
              <a:t>Reinado de D. Pedro IV</a:t>
            </a:r>
          </a:p>
        </p:txBody>
      </p:sp>
      <p:sp>
        <p:nvSpPr>
          <p:cNvPr id="15" name="CaixaDeTexto 14">
            <a:extLst>
              <a:ext uri="{FF2B5EF4-FFF2-40B4-BE49-F238E27FC236}">
                <a16:creationId xmlns:a16="http://schemas.microsoft.com/office/drawing/2014/main" id="{83C96929-7535-4DB1-B9BD-FD9C10495FF2}"/>
              </a:ext>
            </a:extLst>
          </p:cNvPr>
          <p:cNvSpPr txBox="1"/>
          <p:nvPr/>
        </p:nvSpPr>
        <p:spPr>
          <a:xfrm>
            <a:off x="5776583" y="1125068"/>
            <a:ext cx="2603103" cy="784830"/>
          </a:xfrm>
          <a:prstGeom prst="rect">
            <a:avLst/>
          </a:prstGeom>
          <a:noFill/>
        </p:spPr>
        <p:txBody>
          <a:bodyPr wrap="square" rtlCol="0">
            <a:spAutoFit/>
          </a:bodyPr>
          <a:lstStyle/>
          <a:p>
            <a:pPr algn="ctr"/>
            <a:r>
              <a:rPr lang="pt-PT" sz="1200" b="1" dirty="0"/>
              <a:t>Hino «A Portuguesa», após 1910</a:t>
            </a:r>
          </a:p>
          <a:p>
            <a:pPr algn="ctr"/>
            <a:r>
              <a:rPr lang="pt-PT" sz="1100" b="1" dirty="0"/>
              <a:t>Letra: </a:t>
            </a:r>
            <a:r>
              <a:rPr lang="pt-PT" sz="1100" dirty="0"/>
              <a:t>Henrique Lopes de Mendonça</a:t>
            </a:r>
          </a:p>
          <a:p>
            <a:pPr algn="ctr"/>
            <a:r>
              <a:rPr lang="pt-PT" sz="1100" b="1" dirty="0"/>
              <a:t>Música: </a:t>
            </a:r>
            <a:r>
              <a:rPr lang="pt-PT" sz="1100" dirty="0"/>
              <a:t>Alfredo Keil</a:t>
            </a:r>
          </a:p>
          <a:p>
            <a:pPr algn="ctr"/>
            <a:r>
              <a:rPr lang="pt-PT" sz="1100" dirty="0"/>
              <a:t>República Portuguesa</a:t>
            </a:r>
          </a:p>
        </p:txBody>
      </p:sp>
      <p:pic>
        <p:nvPicPr>
          <p:cNvPr id="16" name="Picture 2">
            <a:extLst>
              <a:ext uri="{FF2B5EF4-FFF2-40B4-BE49-F238E27FC236}">
                <a16:creationId xmlns:a16="http://schemas.microsoft.com/office/drawing/2014/main" id="{6414B220-AFB8-47B6-88BD-BA9B5D956BD4}"/>
              </a:ext>
            </a:extLst>
          </p:cNvPr>
          <p:cNvPicPr>
            <a:picLocks noChangeAspect="1" noChangeArrowheads="1"/>
          </p:cNvPicPr>
          <p:nvPr/>
        </p:nvPicPr>
        <p:blipFill rotWithShape="1">
          <a:blip r:embed="rId2" cstate="print">
            <a:clrChange>
              <a:clrFrom>
                <a:srgbClr val="FEF0E2"/>
              </a:clrFrom>
              <a:clrTo>
                <a:srgbClr val="FEF0E2">
                  <a:alpha val="0"/>
                </a:srgbClr>
              </a:clrTo>
            </a:clrChange>
          </a:blip>
          <a:srcRect l="50475" t="15417" b="4109"/>
          <a:stretch/>
        </p:blipFill>
        <p:spPr bwMode="auto">
          <a:xfrm>
            <a:off x="2950437" y="1988840"/>
            <a:ext cx="2581403" cy="3502652"/>
          </a:xfrm>
          <a:prstGeom prst="rect">
            <a:avLst/>
          </a:prstGeom>
          <a:noFill/>
          <a:ln w="9525">
            <a:noFill/>
            <a:miter lim="800000"/>
            <a:headEnd/>
            <a:tailEnd/>
          </a:ln>
          <a:effectLst/>
        </p:spPr>
      </p:pic>
    </p:spTree>
    <p:extLst>
      <p:ext uri="{BB962C8B-B14F-4D97-AF65-F5344CB8AC3E}">
        <p14:creationId xmlns:p14="http://schemas.microsoft.com/office/powerpoint/2010/main" val="30502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500"/>
                                        <p:tgtEl>
                                          <p:spTgt spid="3076"/>
                                        </p:tgtEl>
                                      </p:cBhvr>
                                    </p:animEffect>
                                  </p:childTnLst>
                                </p:cTn>
                              </p:par>
                              <p:par>
                                <p:cTn id="33" presetID="10" presetClass="entr" presetSubtype="0" fill="hold" nodeType="with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500"/>
                                        <p:tgtEl>
                                          <p:spTgt spid="307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1A21D9E-FFFA-4980-B6C5-5242A5449B88}"/>
              </a:ext>
            </a:extLst>
          </p:cNvPr>
          <p:cNvSpPr txBox="1"/>
          <p:nvPr/>
        </p:nvSpPr>
        <p:spPr>
          <a:xfrm>
            <a:off x="504000" y="1484784"/>
            <a:ext cx="8172456" cy="4025717"/>
          </a:xfrm>
          <a:prstGeom prst="rect">
            <a:avLst/>
          </a:prstGeom>
          <a:noFill/>
        </p:spPr>
        <p:txBody>
          <a:bodyPr wrap="square" rtlCol="0">
            <a:spAutoFit/>
          </a:bodyPr>
          <a:lstStyle/>
          <a:p>
            <a:pPr>
              <a:spcAft>
                <a:spcPts val="1200"/>
              </a:spcAft>
            </a:pPr>
            <a:r>
              <a:rPr lang="pt-PT" sz="2400" b="1" dirty="0"/>
              <a:t>Estado de Portugal:</a:t>
            </a:r>
          </a:p>
          <a:p>
            <a:pPr marL="285750" indent="-285750">
              <a:lnSpc>
                <a:spcPct val="120000"/>
              </a:lnSpc>
              <a:spcAft>
                <a:spcPts val="1200"/>
              </a:spcAft>
              <a:buFont typeface="Arial" panose="020B0604020202020204" pitchFamily="34" charset="0"/>
              <a:buChar char="•"/>
            </a:pPr>
            <a:r>
              <a:rPr lang="pt-PT" sz="2400" dirty="0"/>
              <a:t>balança comercial negativa – importações superiores às exportações – e enorme dívida ao estrangeiro;</a:t>
            </a:r>
          </a:p>
          <a:p>
            <a:pPr marL="285750" indent="-285750">
              <a:lnSpc>
                <a:spcPct val="120000"/>
              </a:lnSpc>
              <a:spcAft>
                <a:spcPts val="1200"/>
              </a:spcAft>
              <a:buFont typeface="Arial" panose="020B0604020202020204" pitchFamily="34" charset="0"/>
              <a:buChar char="•"/>
            </a:pPr>
            <a:r>
              <a:rPr lang="pt-PT" sz="2400" dirty="0"/>
              <a:t>profunda divisão entre ricos – alta burguesia – e pobres – pequenos agricultores e operários;</a:t>
            </a:r>
          </a:p>
          <a:p>
            <a:pPr marL="285750" indent="-285750">
              <a:lnSpc>
                <a:spcPct val="120000"/>
              </a:lnSpc>
              <a:buFont typeface="Arial" panose="020B0604020202020204" pitchFamily="34" charset="0"/>
              <a:buChar char="•"/>
            </a:pPr>
            <a:r>
              <a:rPr lang="pt-PT" sz="2400" dirty="0"/>
              <a:t>descrença na monarquia, devido às elevadas despesas do rei e da família real e ao facto de os políticos não conseguirem resolver os problemas do país.</a:t>
            </a:r>
          </a:p>
        </p:txBody>
      </p:sp>
    </p:spTree>
    <p:extLst>
      <p:ext uri="{BB962C8B-B14F-4D97-AF65-F5344CB8AC3E}">
        <p14:creationId xmlns:p14="http://schemas.microsoft.com/office/powerpoint/2010/main" val="58914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23772" y="259200"/>
            <a:ext cx="5296456" cy="1024483"/>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acontecimentos</a:t>
            </a:r>
            <a:r>
              <a:rPr lang="en-US" sz="2500" b="1" dirty="0">
                <a:solidFill>
                  <a:srgbClr val="DD2905"/>
                </a:solidFill>
              </a:rPr>
              <a:t> </a:t>
            </a:r>
            <a:r>
              <a:rPr lang="en-US" sz="2500" b="1" dirty="0" err="1">
                <a:solidFill>
                  <a:srgbClr val="DD2905"/>
                </a:solidFill>
              </a:rPr>
              <a:t>contribuíram</a:t>
            </a:r>
            <a:r>
              <a:rPr lang="en-US" sz="2500" b="1" dirty="0">
                <a:solidFill>
                  <a:srgbClr val="DD2905"/>
                </a:solidFill>
              </a:rPr>
              <a:t> para a </a:t>
            </a:r>
            <a:r>
              <a:rPr lang="en-US" sz="2500" b="1" dirty="0" err="1">
                <a:solidFill>
                  <a:srgbClr val="DD2905"/>
                </a:solidFill>
              </a:rPr>
              <a:t>queda</a:t>
            </a:r>
            <a:endParaRPr lang="en-US" sz="2500" b="1" dirty="0">
              <a:solidFill>
                <a:srgbClr val="DD2905"/>
              </a:solidFill>
            </a:endParaRPr>
          </a:p>
          <a:p>
            <a:r>
              <a:rPr lang="en-US" sz="2500" b="1" dirty="0">
                <a:solidFill>
                  <a:srgbClr val="DD2905"/>
                </a:solidFill>
              </a:rPr>
              <a:t>da </a:t>
            </a:r>
            <a:r>
              <a:rPr lang="en-US" sz="2500" b="1" dirty="0" err="1">
                <a:solidFill>
                  <a:srgbClr val="DD2905"/>
                </a:solidFill>
              </a:rPr>
              <a:t>monarquia</a:t>
            </a:r>
            <a:r>
              <a:rPr lang="en-US" sz="2500" b="1" dirty="0">
                <a:solidFill>
                  <a:srgbClr val="DD2905"/>
                </a:solidFill>
              </a:rPr>
              <a:t>?</a:t>
            </a:r>
          </a:p>
        </p:txBody>
      </p:sp>
      <p:sp>
        <p:nvSpPr>
          <p:cNvPr id="7" name="CaixaDeTexto 6">
            <a:extLst>
              <a:ext uri="{FF2B5EF4-FFF2-40B4-BE49-F238E27FC236}">
                <a16:creationId xmlns:a16="http://schemas.microsoft.com/office/drawing/2014/main" id="{761B67B6-E3E0-4A43-B932-F87B9D66340D}"/>
              </a:ext>
            </a:extLst>
          </p:cNvPr>
          <p:cNvSpPr txBox="1"/>
          <p:nvPr/>
        </p:nvSpPr>
        <p:spPr>
          <a:xfrm>
            <a:off x="4067944" y="1629463"/>
            <a:ext cx="4791242" cy="4755148"/>
          </a:xfrm>
          <a:prstGeom prst="rect">
            <a:avLst/>
          </a:prstGeom>
          <a:noFill/>
        </p:spPr>
        <p:txBody>
          <a:bodyPr wrap="square" rtlCol="0">
            <a:spAutoFit/>
          </a:bodyPr>
          <a:lstStyle/>
          <a:p>
            <a:pPr>
              <a:spcAft>
                <a:spcPts val="600"/>
              </a:spcAft>
            </a:pPr>
            <a:r>
              <a:rPr lang="pt-PT" dirty="0"/>
              <a:t>Disputa de alguns países europeus pelos territórios africanos: pretendiam obter matérias-primas como o ouro, o café e o algodão. Assim:</a:t>
            </a:r>
          </a:p>
          <a:p>
            <a:pPr marL="285750" indent="-285750">
              <a:spcAft>
                <a:spcPts val="600"/>
              </a:spcAft>
              <a:buFont typeface="Wingdings" panose="05000000000000000000" pitchFamily="2" charset="2"/>
              <a:buChar char="§"/>
            </a:pPr>
            <a:r>
              <a:rPr lang="pt-PT" dirty="0"/>
              <a:t>na Conferência de Berlim</a:t>
            </a:r>
            <a:r>
              <a:rPr lang="pt-PT" b="1" dirty="0"/>
              <a:t> </a:t>
            </a:r>
            <a:r>
              <a:rPr lang="pt-PT" dirty="0"/>
              <a:t>(1884-85), decidiu-se que os territórios africanos seriam dos países europeus que os ocupassem efetivamente;</a:t>
            </a:r>
          </a:p>
          <a:p>
            <a:pPr marL="285750" indent="-285750">
              <a:spcAft>
                <a:spcPts val="600"/>
              </a:spcAft>
              <a:buFont typeface="Wingdings" panose="05000000000000000000" pitchFamily="2" charset="2"/>
              <a:buChar char="§"/>
            </a:pPr>
            <a:r>
              <a:rPr lang="pt-PT" dirty="0"/>
              <a:t>surgiu o projeto do Mapa Cor-de-Rosa, em que Portugal reclamava a posse dos territórios entre Angola e Moçambique;</a:t>
            </a:r>
          </a:p>
          <a:p>
            <a:pPr marL="285750" indent="-285750">
              <a:spcAft>
                <a:spcPts val="600"/>
              </a:spcAft>
              <a:buFont typeface="Wingdings" panose="05000000000000000000" pitchFamily="2" charset="2"/>
              <a:buChar char="§"/>
            </a:pPr>
            <a:r>
              <a:rPr lang="pt-PT" dirty="0"/>
              <a:t>como os interesses portugueses e britânicos colidiam, o Reino Unido enviou um ultimato exigindo a retirada imediata das forças militares portuguesas: o Ultimato inglês.</a:t>
            </a:r>
          </a:p>
        </p:txBody>
      </p:sp>
      <p:pic>
        <p:nvPicPr>
          <p:cNvPr id="6" name="Picture 5"/>
          <p:cNvPicPr>
            <a:picLocks noChangeAspect="1"/>
          </p:cNvPicPr>
          <p:nvPr/>
        </p:nvPicPr>
        <p:blipFill rotWithShape="1">
          <a:blip r:embed="rId2" cstate="print"/>
          <a:srcRect l="6183" t="12632" r="6118" b="16215"/>
          <a:stretch/>
        </p:blipFill>
        <p:spPr>
          <a:xfrm>
            <a:off x="284814" y="1772816"/>
            <a:ext cx="3721531" cy="3924281"/>
          </a:xfrm>
          <a:prstGeom prst="rect">
            <a:avLst/>
          </a:prstGeom>
          <a:effectLst>
            <a:outerShdw blurRad="50800" dist="38100" dir="13500000" algn="br" rotWithShape="0">
              <a:prstClr val="black">
                <a:alpha val="40000"/>
              </a:prstClr>
            </a:outerShdw>
          </a:effectLst>
        </p:spPr>
      </p:pic>
      <p:pic>
        <p:nvPicPr>
          <p:cNvPr id="8" name="Picture 7"/>
          <p:cNvPicPr>
            <a:picLocks noChangeAspect="1"/>
          </p:cNvPicPr>
          <p:nvPr/>
        </p:nvPicPr>
        <p:blipFill>
          <a:blip r:embed="rId3" cstate="print"/>
          <a:stretch>
            <a:fillRect/>
          </a:stretch>
        </p:blipFill>
        <p:spPr>
          <a:xfrm>
            <a:off x="226375" y="2492896"/>
            <a:ext cx="3721531" cy="2711144"/>
          </a:xfrm>
          <a:prstGeom prst="rect">
            <a:avLst/>
          </a:prstGeom>
          <a:effectLst>
            <a:outerShdw blurRad="50800" dist="38100" dir="13500000" algn="br" rotWithShape="0">
              <a:prstClr val="black">
                <a:alpha val="40000"/>
              </a:prstClr>
            </a:outerShdw>
          </a:effectLst>
        </p:spPr>
      </p:pic>
      <p:sp>
        <p:nvSpPr>
          <p:cNvPr id="11" name="TextBox 1"/>
          <p:cNvSpPr txBox="1"/>
          <p:nvPr/>
        </p:nvSpPr>
        <p:spPr>
          <a:xfrm>
            <a:off x="389914" y="2012785"/>
            <a:ext cx="3587211" cy="3662541"/>
          </a:xfrm>
          <a:prstGeom prst="rect">
            <a:avLst/>
          </a:prstGeom>
          <a:solidFill>
            <a:srgbClr val="FFF1D5"/>
          </a:solidFill>
          <a:effectLst>
            <a:outerShdw blurRad="50800" dist="38100" dir="13500000" algn="br" rotWithShape="0">
              <a:prstClr val="black">
                <a:alpha val="40000"/>
              </a:prstClr>
            </a:outerShdw>
          </a:effectLst>
        </p:spPr>
        <p:txBody>
          <a:bodyPr wrap="square" rtlCol="0">
            <a:spAutoFit/>
          </a:bodyPr>
          <a:lstStyle/>
          <a:p>
            <a:pPr>
              <a:spcAft>
                <a:spcPts val="600"/>
              </a:spcAft>
            </a:pPr>
            <a:r>
              <a:rPr lang="pt-PT" b="1" dirty="0"/>
              <a:t>O Ultimato inglês</a:t>
            </a:r>
          </a:p>
          <a:p>
            <a:pPr>
              <a:spcAft>
                <a:spcPts val="600"/>
              </a:spcAft>
            </a:pPr>
            <a:r>
              <a:rPr lang="pt-PT" dirty="0"/>
              <a:t>O Governo de Sua Majestade não pode aceitar como satisfatórias ou suficientes as seguranças dadas pelo Governo português (…). Que se enviem ao governador de Moçambique instruções telegráficas imediatas, para que todas e quaisquer forças militares portuguesas (…) se retirem.</a:t>
            </a:r>
          </a:p>
          <a:p>
            <a:pPr algn="r"/>
            <a:r>
              <a:rPr lang="pt-PT" sz="1200" dirty="0"/>
              <a:t>Memorando da delegação britânica,</a:t>
            </a:r>
          </a:p>
          <a:p>
            <a:pPr algn="r"/>
            <a:r>
              <a:rPr lang="pt-PT" sz="1200" dirty="0"/>
              <a:t>11 de janeiro de 1890 (adaptado)</a:t>
            </a:r>
            <a:endParaRPr kumimoji="0" lang="pt-PT" sz="1200" b="0" i="0" u="none" strike="noStrike" kern="1200" cap="none" spc="0" normalizeH="0" baseline="0" noProof="0" dirty="0">
              <a:ln>
                <a:noFill/>
              </a:ln>
              <a:solidFill>
                <a:srgbClr val="555555"/>
              </a:solidFill>
              <a:effectLst/>
              <a:uLnTx/>
              <a:uFillTx/>
              <a:latin typeface="Arial"/>
            </a:endParaRPr>
          </a:p>
        </p:txBody>
      </p:sp>
    </p:spTree>
    <p:extLst>
      <p:ext uri="{BB962C8B-B14F-4D97-AF65-F5344CB8AC3E}">
        <p14:creationId xmlns:p14="http://schemas.microsoft.com/office/powerpoint/2010/main" val="13045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7">
                                            <p:txEl>
                                              <p:pRg st="1" end="1"/>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p:cTn id="3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7">
                                            <p:txEl>
                                              <p:pRg st="2" end="2"/>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6"/>
                                        </p:tgtEl>
                                        <p:attrNameLst>
                                          <p:attrName>ppt_w</p:attrName>
                                        </p:attrNameLst>
                                      </p:cBhvr>
                                      <p:tavLst>
                                        <p:tav tm="0">
                                          <p:val>
                                            <p:strVal val="ppt_w"/>
                                          </p:val>
                                        </p:tav>
                                        <p:tav tm="100000">
                                          <p:val>
                                            <p:fltVal val="0"/>
                                          </p:val>
                                        </p:tav>
                                      </p:tavLst>
                                    </p:anim>
                                    <p:anim calcmode="lin" valueType="num">
                                      <p:cBhvr>
                                        <p:cTn id="49" dur="500"/>
                                        <p:tgtEl>
                                          <p:spTgt spid="6"/>
                                        </p:tgtEl>
                                        <p:attrNameLst>
                                          <p:attrName>ppt_h</p:attrName>
                                        </p:attrNameLst>
                                      </p:cBhvr>
                                      <p:tavLst>
                                        <p:tav tm="0">
                                          <p:val>
                                            <p:strVal val="ppt_h"/>
                                          </p:val>
                                        </p:tav>
                                        <p:tav tm="100000">
                                          <p:val>
                                            <p:fltVal val="0"/>
                                          </p:val>
                                        </p:tav>
                                      </p:tavLst>
                                    </p:anim>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 calcmode="lin" valueType="num">
                                      <p:cBhvr>
                                        <p:cTn id="5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7">
                                            <p:txEl>
                                              <p:pRg st="3" end="3"/>
                                            </p:tx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504000" y="1521792"/>
            <a:ext cx="3857248" cy="2308324"/>
          </a:xfrm>
          <a:prstGeom prst="rect">
            <a:avLst/>
          </a:prstGeom>
          <a:noFill/>
        </p:spPr>
        <p:txBody>
          <a:bodyPr wrap="square" rtlCol="0">
            <a:spAutoFit/>
          </a:bodyPr>
          <a:lstStyle/>
          <a:p>
            <a:r>
              <a:rPr lang="pt-PT" b="1" dirty="0"/>
              <a:t>1876</a:t>
            </a:r>
            <a:r>
              <a:rPr lang="pt-PT" dirty="0"/>
              <a:t> – Fundação do Partido Republicano.</a:t>
            </a:r>
          </a:p>
          <a:p>
            <a:r>
              <a:rPr lang="pt-PT" b="1" dirty="0"/>
              <a:t>1890</a:t>
            </a:r>
            <a:r>
              <a:rPr lang="pt-PT" dirty="0"/>
              <a:t> – «A Portuguesa», hino que demonstrava o desagrado dos Portugueses em relação ao Ultimato inglês.</a:t>
            </a:r>
          </a:p>
          <a:p>
            <a:r>
              <a:rPr lang="pt-PT" b="1" dirty="0"/>
              <a:t>1891</a:t>
            </a:r>
            <a:r>
              <a:rPr lang="pt-PT" dirty="0"/>
              <a:t> – Revolta republicana de 31 de janeiro, na cidade do Porto.</a:t>
            </a:r>
          </a:p>
        </p:txBody>
      </p:sp>
      <p:pic>
        <p:nvPicPr>
          <p:cNvPr id="10" name="Picture 9"/>
          <p:cNvPicPr>
            <a:picLocks noChangeAspect="1"/>
          </p:cNvPicPr>
          <p:nvPr/>
        </p:nvPicPr>
        <p:blipFill rotWithShape="1">
          <a:blip r:embed="rId2" cstate="print"/>
          <a:srcRect l="6297"/>
          <a:stretch/>
        </p:blipFill>
        <p:spPr>
          <a:xfrm>
            <a:off x="4166550" y="1581275"/>
            <a:ext cx="4602965" cy="2952328"/>
          </a:xfrm>
          <a:prstGeom prst="rect">
            <a:avLst/>
          </a:prstGeom>
          <a:effectLst>
            <a:outerShdw blurRad="50800" dist="38100" dir="13500000" algn="br" rotWithShape="0">
              <a:prstClr val="black">
                <a:alpha val="40000"/>
              </a:prstClr>
            </a:outerShdw>
          </a:effectLst>
        </p:spPr>
      </p:pic>
      <p:sp>
        <p:nvSpPr>
          <p:cNvPr id="15" name="Title 1"/>
          <p:cNvSpPr txBox="1">
            <a:spLocks/>
          </p:cNvSpPr>
          <p:nvPr/>
        </p:nvSpPr>
        <p:spPr>
          <a:xfrm>
            <a:off x="2388328" y="259200"/>
            <a:ext cx="4377236" cy="1024483"/>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acontecimentos</a:t>
            </a:r>
            <a:r>
              <a:rPr lang="en-US" sz="2500" b="1" dirty="0">
                <a:solidFill>
                  <a:srgbClr val="DD2905"/>
                </a:solidFill>
              </a:rPr>
              <a:t> </a:t>
            </a:r>
            <a:r>
              <a:rPr lang="en-US" sz="2500" b="1" dirty="0" err="1">
                <a:solidFill>
                  <a:srgbClr val="DD2905"/>
                </a:solidFill>
              </a:rPr>
              <a:t>contribuíram</a:t>
            </a:r>
            <a:r>
              <a:rPr lang="en-US" sz="2500" b="1" dirty="0">
                <a:solidFill>
                  <a:srgbClr val="DD2905"/>
                </a:solidFill>
              </a:rPr>
              <a:t> para a </a:t>
            </a:r>
            <a:r>
              <a:rPr lang="en-US" sz="2500" b="1" dirty="0" err="1">
                <a:solidFill>
                  <a:srgbClr val="DD2905"/>
                </a:solidFill>
              </a:rPr>
              <a:t>queda</a:t>
            </a:r>
            <a:r>
              <a:rPr lang="en-US" sz="2500" b="1" dirty="0">
                <a:solidFill>
                  <a:srgbClr val="DD2905"/>
                </a:solidFill>
              </a:rPr>
              <a:t> da </a:t>
            </a:r>
            <a:r>
              <a:rPr lang="en-US" sz="2500" b="1" dirty="0" err="1">
                <a:solidFill>
                  <a:srgbClr val="DD2905"/>
                </a:solidFill>
              </a:rPr>
              <a:t>monarquia</a:t>
            </a:r>
            <a:r>
              <a:rPr lang="en-US" sz="2500" b="1" dirty="0">
                <a:solidFill>
                  <a:srgbClr val="DD2905"/>
                </a:solidFill>
              </a:rPr>
              <a:t>?</a:t>
            </a:r>
          </a:p>
        </p:txBody>
      </p:sp>
      <p:pic>
        <p:nvPicPr>
          <p:cNvPr id="16" name="Picture 15"/>
          <p:cNvPicPr>
            <a:picLocks noChangeAspect="1"/>
          </p:cNvPicPr>
          <p:nvPr/>
        </p:nvPicPr>
        <p:blipFill>
          <a:blip r:embed="rId3" cstate="print"/>
          <a:stretch>
            <a:fillRect/>
          </a:stretch>
        </p:blipFill>
        <p:spPr>
          <a:xfrm>
            <a:off x="4979691" y="1581275"/>
            <a:ext cx="2976685" cy="4670135"/>
          </a:xfrm>
          <a:prstGeom prst="rect">
            <a:avLst/>
          </a:prstGeom>
          <a:effectLst>
            <a:outerShdw blurRad="50800" dist="38100" dir="13500000" algn="br" rotWithShape="0">
              <a:prstClr val="black">
                <a:alpha val="40000"/>
              </a:prstClr>
            </a:outerShdw>
          </a:effectLst>
        </p:spPr>
      </p:pic>
      <p:sp>
        <p:nvSpPr>
          <p:cNvPr id="9" name="TextBox 1">
            <a:extLst>
              <a:ext uri="{FF2B5EF4-FFF2-40B4-BE49-F238E27FC236}">
                <a16:creationId xmlns:a16="http://schemas.microsoft.com/office/drawing/2014/main" id="{8FCB129D-CE2A-49E0-B548-4836941B0C0F}"/>
              </a:ext>
            </a:extLst>
          </p:cNvPr>
          <p:cNvSpPr txBox="1"/>
          <p:nvPr/>
        </p:nvSpPr>
        <p:spPr>
          <a:xfrm>
            <a:off x="4387427" y="1581275"/>
            <a:ext cx="4377236" cy="4308872"/>
          </a:xfrm>
          <a:prstGeom prst="rect">
            <a:avLst/>
          </a:prstGeom>
          <a:solidFill>
            <a:srgbClr val="FFF1D5"/>
          </a:solidFill>
          <a:effectLst>
            <a:outerShdw blurRad="50800" dist="38100" dir="13500000" algn="br" rotWithShape="0">
              <a:prstClr val="black">
                <a:alpha val="40000"/>
              </a:prstClr>
            </a:outerShdw>
          </a:effectLst>
        </p:spPr>
        <p:txBody>
          <a:bodyPr wrap="square" rtlCol="0">
            <a:spAutoFit/>
          </a:bodyPr>
          <a:lstStyle/>
          <a:p>
            <a:pPr>
              <a:spcAft>
                <a:spcPts val="600"/>
              </a:spcAft>
            </a:pPr>
            <a:r>
              <a:rPr lang="pt-PT" b="1" dirty="0"/>
              <a:t>«A Portuguesa»</a:t>
            </a:r>
          </a:p>
          <a:p>
            <a:r>
              <a:rPr lang="pt-PT" dirty="0"/>
              <a:t>Heróis do mar, nobre povo,</a:t>
            </a:r>
          </a:p>
          <a:p>
            <a:r>
              <a:rPr lang="pt-PT" dirty="0"/>
              <a:t>Nação valente, imortal,</a:t>
            </a:r>
          </a:p>
          <a:p>
            <a:r>
              <a:rPr lang="pt-PT" dirty="0"/>
              <a:t>Levantai hoje de novo</a:t>
            </a:r>
          </a:p>
          <a:p>
            <a:r>
              <a:rPr lang="pt-PT" dirty="0"/>
              <a:t>O esplendor de Portugal!</a:t>
            </a:r>
          </a:p>
          <a:p>
            <a:r>
              <a:rPr lang="pt-PT" dirty="0"/>
              <a:t>Entre as brumas da memória,</a:t>
            </a:r>
          </a:p>
          <a:p>
            <a:r>
              <a:rPr lang="pt-PT" dirty="0"/>
              <a:t>Oh pátria sente-se a voz</a:t>
            </a:r>
          </a:p>
          <a:p>
            <a:r>
              <a:rPr lang="pt-PT" dirty="0"/>
              <a:t>Dos teus egrégios avós,</a:t>
            </a:r>
          </a:p>
          <a:p>
            <a:r>
              <a:rPr lang="pt-PT" dirty="0"/>
              <a:t>Que há de guiar-te à vitória!</a:t>
            </a:r>
          </a:p>
          <a:p>
            <a:r>
              <a:rPr lang="pt-PT" dirty="0"/>
              <a:t>Às armas, às armas! </a:t>
            </a:r>
          </a:p>
          <a:p>
            <a:r>
              <a:rPr lang="pt-PT" dirty="0"/>
              <a:t>Sobre a terra, sobre o mar,</a:t>
            </a:r>
          </a:p>
          <a:p>
            <a:r>
              <a:rPr lang="pt-PT" dirty="0"/>
              <a:t>Às armas, às armas! </a:t>
            </a:r>
          </a:p>
          <a:p>
            <a:r>
              <a:rPr lang="pt-PT" dirty="0"/>
              <a:t>Pela Pátria lutar!</a:t>
            </a:r>
          </a:p>
          <a:p>
            <a:pPr>
              <a:spcAft>
                <a:spcPts val="600"/>
              </a:spcAft>
            </a:pPr>
            <a:r>
              <a:rPr lang="pt-PT" dirty="0"/>
              <a:t>Contra os Bretões! marchar, marchar!</a:t>
            </a:r>
          </a:p>
          <a:p>
            <a:pPr algn="r"/>
            <a:r>
              <a:rPr lang="pt-PT" sz="1200" dirty="0"/>
              <a:t>Música de Alfredo Keil e letra de Lopes de Mendonça, 1890</a:t>
            </a:r>
            <a:endParaRPr kumimoji="0" lang="pt-PT" sz="1200" b="0" i="0" u="none" strike="noStrike" kern="1200" cap="none" spc="0" normalizeH="0" baseline="0" noProof="0" dirty="0">
              <a:ln>
                <a:noFill/>
              </a:ln>
              <a:solidFill>
                <a:srgbClr val="555555"/>
              </a:solidFill>
              <a:effectLst/>
              <a:uLnTx/>
              <a:uFillTx/>
              <a:latin typeface="Arial"/>
            </a:endParaRPr>
          </a:p>
        </p:txBody>
      </p:sp>
    </p:spTree>
    <p:extLst>
      <p:ext uri="{BB962C8B-B14F-4D97-AF65-F5344CB8AC3E}">
        <p14:creationId xmlns:p14="http://schemas.microsoft.com/office/powerpoint/2010/main" val="39618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p:cTn id="3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6">
                                            <p:txEl>
                                              <p:pRg st="1" end="1"/>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p:cTn id="4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6">
                                            <p:txEl>
                                              <p:pRg st="2" end="2"/>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504000" y="1493643"/>
            <a:ext cx="8748464" cy="1477328"/>
          </a:xfrm>
          <a:prstGeom prst="rect">
            <a:avLst/>
          </a:prstGeom>
          <a:noFill/>
        </p:spPr>
        <p:txBody>
          <a:bodyPr wrap="square" rtlCol="0">
            <a:spAutoFit/>
          </a:bodyPr>
          <a:lstStyle/>
          <a:p>
            <a:r>
              <a:rPr lang="pt-PT" b="1" dirty="0"/>
              <a:t>1903 e 1906 </a:t>
            </a:r>
            <a:r>
              <a:rPr lang="pt-PT" dirty="0"/>
              <a:t>– Grande instabilidade política, greves e manifestações.</a:t>
            </a:r>
          </a:p>
          <a:p>
            <a:r>
              <a:rPr lang="pt-PT" b="1" dirty="0"/>
              <a:t>1906 e 1908 </a:t>
            </a:r>
            <a:r>
              <a:rPr lang="pt-PT" dirty="0"/>
              <a:t>– Governo de João Franco autoritário e repressivo (suspensão do Parlamento, perseguição a quem criticasse as medidas governativas e suspensão dos jornais, limitando a liberdade de expressão).</a:t>
            </a:r>
          </a:p>
          <a:p>
            <a:r>
              <a:rPr lang="pt-PT" b="1" dirty="0"/>
              <a:t>1908</a:t>
            </a:r>
            <a:r>
              <a:rPr lang="pt-PT" dirty="0"/>
              <a:t> – Regicídio do rei D. Carlos e assassínio do príncipe herdeiro D. Luís Filipe.</a:t>
            </a:r>
          </a:p>
        </p:txBody>
      </p:sp>
      <p:pic>
        <p:nvPicPr>
          <p:cNvPr id="3" name="Picture 2"/>
          <p:cNvPicPr>
            <a:picLocks noChangeAspect="1"/>
          </p:cNvPicPr>
          <p:nvPr/>
        </p:nvPicPr>
        <p:blipFill rotWithShape="1">
          <a:blip r:embed="rId2" cstate="print">
            <a:clrChange>
              <a:clrFrom>
                <a:srgbClr val="FFFFFF"/>
              </a:clrFrom>
              <a:clrTo>
                <a:srgbClr val="FFFFFF">
                  <a:alpha val="0"/>
                </a:srgbClr>
              </a:clrTo>
            </a:clrChange>
          </a:blip>
          <a:srcRect t="6887"/>
          <a:stretch/>
        </p:blipFill>
        <p:spPr>
          <a:xfrm>
            <a:off x="1043608" y="2977356"/>
            <a:ext cx="3048837" cy="1815767"/>
          </a:xfrm>
          <a:prstGeom prst="rect">
            <a:avLst/>
          </a:prstGeom>
          <a:ln>
            <a:noFill/>
          </a:ln>
          <a:effectLst>
            <a:outerShdw blurRad="50800" dist="38100" dir="13500000" algn="br" rotWithShape="0">
              <a:prstClr val="black">
                <a:alpha val="40000"/>
              </a:prstClr>
            </a:outerShdw>
          </a:effectLst>
        </p:spPr>
      </p:pic>
      <p:pic>
        <p:nvPicPr>
          <p:cNvPr id="7" name="Picture 6"/>
          <p:cNvPicPr>
            <a:picLocks noChangeAspect="1"/>
          </p:cNvPicPr>
          <p:nvPr/>
        </p:nvPicPr>
        <p:blipFill>
          <a:blip r:embed="rId3" cstate="print"/>
          <a:stretch>
            <a:fillRect/>
          </a:stretch>
        </p:blipFill>
        <p:spPr>
          <a:xfrm>
            <a:off x="4283968" y="3066442"/>
            <a:ext cx="4593033" cy="3204029"/>
          </a:xfrm>
          <a:prstGeom prst="rect">
            <a:avLst/>
          </a:prstGeom>
          <a:effectLst>
            <a:outerShdw blurRad="50800" dist="38100" dir="13500000" algn="br" rotWithShape="0">
              <a:prstClr val="black">
                <a:alpha val="40000"/>
              </a:prstClr>
            </a:outerShdw>
          </a:effectLst>
        </p:spPr>
      </p:pic>
      <p:grpSp>
        <p:nvGrpSpPr>
          <p:cNvPr id="16" name="Group 15"/>
          <p:cNvGrpSpPr/>
          <p:nvPr/>
        </p:nvGrpSpPr>
        <p:grpSpPr>
          <a:xfrm>
            <a:off x="1063486" y="4668349"/>
            <a:ext cx="3048837" cy="1525919"/>
            <a:chOff x="2277438" y="0"/>
            <a:chExt cx="4589124" cy="2687215"/>
          </a:xfrm>
          <a:effectLst>
            <a:outerShdw blurRad="50800" dist="38100" dir="13500000" algn="br" rotWithShape="0">
              <a:prstClr val="black">
                <a:alpha val="40000"/>
              </a:prstClr>
            </a:outerShdw>
          </a:effectLst>
        </p:grpSpPr>
        <p:pic>
          <p:nvPicPr>
            <p:cNvPr id="17" name="Picture 16"/>
            <p:cNvPicPr>
              <a:picLocks noChangeAspect="1"/>
            </p:cNvPicPr>
            <p:nvPr/>
          </p:nvPicPr>
          <p:blipFill rotWithShape="1">
            <a:blip r:embed="rId4" cstate="print"/>
            <a:srcRect b="82550"/>
            <a:stretch/>
          </p:blipFill>
          <p:spPr>
            <a:xfrm>
              <a:off x="2277438" y="0"/>
              <a:ext cx="4589124" cy="1196752"/>
            </a:xfrm>
            <a:prstGeom prst="rect">
              <a:avLst/>
            </a:prstGeom>
          </p:spPr>
        </p:pic>
        <p:pic>
          <p:nvPicPr>
            <p:cNvPr id="18" name="Picture 17"/>
            <p:cNvPicPr>
              <a:picLocks noChangeAspect="1"/>
            </p:cNvPicPr>
            <p:nvPr/>
          </p:nvPicPr>
          <p:blipFill rotWithShape="1">
            <a:blip r:embed="rId4" cstate="print"/>
            <a:srcRect t="74104" b="3992"/>
            <a:stretch/>
          </p:blipFill>
          <p:spPr>
            <a:xfrm>
              <a:off x="2277438" y="1185080"/>
              <a:ext cx="4589124" cy="1502135"/>
            </a:xfrm>
            <a:prstGeom prst="rect">
              <a:avLst/>
            </a:prstGeom>
          </p:spPr>
        </p:pic>
      </p:gr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8989" y1="51436" x2="48989" y2="51436"/>
                        <a14:foregroundMark x1="42768" y1="61423" x2="42768" y2="61423"/>
                        <a14:foregroundMark x1="30793" y1="88514" x2="30793" y2="88514"/>
                        <a14:foregroundMark x1="41213" y1="88140" x2="41213" y2="88140"/>
                      </a14:backgroundRemoval>
                    </a14:imgEffect>
                  </a14:imgLayer>
                </a14:imgProps>
              </a:ext>
            </a:extLst>
          </a:blip>
          <a:stretch>
            <a:fillRect/>
          </a:stretch>
        </p:blipFill>
        <p:spPr>
          <a:xfrm>
            <a:off x="3283657" y="4451655"/>
            <a:ext cx="1917526" cy="2388706"/>
          </a:xfrm>
          <a:prstGeom prst="rect">
            <a:avLst/>
          </a:prstGeom>
          <a:effectLst>
            <a:outerShdw blurRad="50800" dist="38100" dir="13500000" algn="br" rotWithShape="0">
              <a:prstClr val="black">
                <a:alpha val="40000"/>
              </a:prstClr>
            </a:outerShdw>
          </a:effectLst>
        </p:spPr>
      </p:pic>
      <p:sp>
        <p:nvSpPr>
          <p:cNvPr id="10" name="Title 1">
            <a:extLst>
              <a:ext uri="{FF2B5EF4-FFF2-40B4-BE49-F238E27FC236}">
                <a16:creationId xmlns:a16="http://schemas.microsoft.com/office/drawing/2014/main" id="{760E152D-502E-4E77-87E9-6E3A1022A073}"/>
              </a:ext>
            </a:extLst>
          </p:cNvPr>
          <p:cNvSpPr txBox="1">
            <a:spLocks/>
          </p:cNvSpPr>
          <p:nvPr/>
        </p:nvSpPr>
        <p:spPr>
          <a:xfrm>
            <a:off x="2388328" y="259200"/>
            <a:ext cx="4377236" cy="1024483"/>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a:t>
            </a:r>
            <a:r>
              <a:rPr lang="en-US" sz="2500" b="1" dirty="0" err="1">
                <a:solidFill>
                  <a:srgbClr val="DD2905"/>
                </a:solidFill>
              </a:rPr>
              <a:t>acontecimentos</a:t>
            </a:r>
            <a:r>
              <a:rPr lang="en-US" sz="2500" b="1" dirty="0">
                <a:solidFill>
                  <a:srgbClr val="DD2905"/>
                </a:solidFill>
              </a:rPr>
              <a:t> </a:t>
            </a:r>
            <a:r>
              <a:rPr lang="en-US" sz="2500" b="1" dirty="0" err="1">
                <a:solidFill>
                  <a:srgbClr val="DD2905"/>
                </a:solidFill>
              </a:rPr>
              <a:t>contribuíram</a:t>
            </a:r>
            <a:r>
              <a:rPr lang="en-US" sz="2500" b="1" dirty="0">
                <a:solidFill>
                  <a:srgbClr val="DD2905"/>
                </a:solidFill>
              </a:rPr>
              <a:t> para a </a:t>
            </a:r>
            <a:r>
              <a:rPr lang="en-US" sz="2500" b="1" dirty="0" err="1">
                <a:solidFill>
                  <a:srgbClr val="DD2905"/>
                </a:solidFill>
              </a:rPr>
              <a:t>queda</a:t>
            </a:r>
            <a:r>
              <a:rPr lang="en-US" sz="2500" b="1" dirty="0">
                <a:solidFill>
                  <a:srgbClr val="DD2905"/>
                </a:solidFill>
              </a:rPr>
              <a:t> da </a:t>
            </a:r>
            <a:r>
              <a:rPr lang="en-US" sz="2500" b="1" dirty="0" err="1">
                <a:solidFill>
                  <a:srgbClr val="DD2905"/>
                </a:solidFill>
              </a:rPr>
              <a:t>monarquia</a:t>
            </a:r>
            <a:r>
              <a:rPr lang="en-US" sz="2500" b="1" dirty="0">
                <a:solidFill>
                  <a:srgbClr val="DD2905"/>
                </a:solidFill>
              </a:rPr>
              <a:t>?</a:t>
            </a:r>
          </a:p>
        </p:txBody>
      </p:sp>
    </p:spTree>
    <p:extLst>
      <p:ext uri="{BB962C8B-B14F-4D97-AF65-F5344CB8AC3E}">
        <p14:creationId xmlns:p14="http://schemas.microsoft.com/office/powerpoint/2010/main" val="143414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p:cTn id="4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ângulo 3"/>
          <p:cNvSpPr/>
          <p:nvPr/>
        </p:nvSpPr>
        <p:spPr>
          <a:xfrm>
            <a:off x="504000" y="3612093"/>
            <a:ext cx="8136904" cy="2108269"/>
          </a:xfrm>
          <a:prstGeom prst="rect">
            <a:avLst/>
          </a:prstGeom>
        </p:spPr>
        <p:txBody>
          <a:bodyPr wrap="square">
            <a:spAutoFit/>
          </a:bodyPr>
          <a:lstStyle/>
          <a:p>
            <a:pPr>
              <a:spcAft>
                <a:spcPts val="600"/>
              </a:spcAft>
            </a:pPr>
            <a:r>
              <a:rPr lang="pt-PT" dirty="0"/>
              <a:t>No dia 1 de fevereiro de 1908, a família real, regressando de Vila Viçosa, chegou ao Terreiro do Paço, em Lisboa. Tomou um landau (carruagem aberta) a caminho do Palácio das Necessidades. </a:t>
            </a:r>
          </a:p>
          <a:p>
            <a:r>
              <a:rPr lang="pt-PT" b="1" dirty="0"/>
              <a:t>Manuel </a:t>
            </a:r>
            <a:r>
              <a:rPr lang="pt-PT" b="1" dirty="0" err="1"/>
              <a:t>Buíça</a:t>
            </a:r>
            <a:r>
              <a:rPr lang="pt-PT" b="1" dirty="0"/>
              <a:t> </a:t>
            </a:r>
            <a:r>
              <a:rPr lang="pt-PT" dirty="0"/>
              <a:t>e </a:t>
            </a:r>
            <a:r>
              <a:rPr lang="pt-PT" b="1" dirty="0"/>
              <a:t>Alfredo Costa </a:t>
            </a:r>
            <a:r>
              <a:rPr lang="pt-PT" dirty="0"/>
              <a:t>– cujos retratos vês em cima – foram os assassinos que dispararam, de forma mortal, sobre o rei D. Carlos e o príncipe herdeiro D. Luís Filipe. Alfredo Costa disparou dois tiros de revólver nas costas de D. Carlos e Manuel </a:t>
            </a:r>
            <a:r>
              <a:rPr lang="pt-PT" dirty="0" err="1"/>
              <a:t>Buíça</a:t>
            </a:r>
            <a:r>
              <a:rPr lang="pt-PT" dirty="0"/>
              <a:t> disparou sobre o príncipe.</a:t>
            </a:r>
            <a:endParaRPr kumimoji="0" lang="pt-PT" sz="1800" b="0" i="0" u="none" strike="noStrike" kern="1200" cap="none" spc="0" normalizeH="0" baseline="0" noProof="0" dirty="0">
              <a:ln>
                <a:noFill/>
              </a:ln>
              <a:solidFill>
                <a:srgbClr val="555555"/>
              </a:solidFill>
              <a:effectLst/>
              <a:uLnTx/>
              <a:uFillTx/>
              <a:latin typeface="Arial"/>
              <a:ea typeface="+mn-ea"/>
              <a:cs typeface="+mn-cs"/>
            </a:endParaRPr>
          </a:p>
        </p:txBody>
      </p:sp>
      <p:sp>
        <p:nvSpPr>
          <p:cNvPr id="7" name="Rectângulo 4"/>
          <p:cNvSpPr/>
          <p:nvPr/>
        </p:nvSpPr>
        <p:spPr>
          <a:xfrm>
            <a:off x="3383868" y="418803"/>
            <a:ext cx="2232248" cy="369332"/>
          </a:xfrm>
          <a:prstGeom prst="rect">
            <a:avLst/>
          </a:prstGeom>
        </p:spPr>
        <p:txBody>
          <a:bodyPr wrap="square">
            <a:spAutoFit/>
          </a:bodyPr>
          <a:lstStyle/>
          <a:p>
            <a:r>
              <a:rPr lang="pt-PT" b="1" i="1" dirty="0"/>
              <a:t>Sabes quem são?</a:t>
            </a:r>
          </a:p>
        </p:txBody>
      </p:sp>
      <p:pic>
        <p:nvPicPr>
          <p:cNvPr id="2" name="Picture 1">
            <a:extLst>
              <a:ext uri="{FF2B5EF4-FFF2-40B4-BE49-F238E27FC236}">
                <a16:creationId xmlns:a16="http://schemas.microsoft.com/office/drawing/2014/main" id="{2170DA92-5CC8-4EE8-8B84-797049A33577}"/>
              </a:ext>
            </a:extLst>
          </p:cNvPr>
          <p:cNvPicPr>
            <a:picLocks noChangeAspect="1"/>
          </p:cNvPicPr>
          <p:nvPr/>
        </p:nvPicPr>
        <p:blipFill>
          <a:blip r:embed="rId2"/>
          <a:stretch>
            <a:fillRect/>
          </a:stretch>
        </p:blipFill>
        <p:spPr>
          <a:xfrm>
            <a:off x="4645134" y="939975"/>
            <a:ext cx="1941963" cy="2520279"/>
          </a:xfrm>
          <a:prstGeom prst="rect">
            <a:avLst/>
          </a:prstGeom>
          <a:effectLst>
            <a:outerShdw blurRad="50800" dist="38100" dir="13500000" algn="br" rotWithShape="0">
              <a:prstClr val="black">
                <a:alpha val="40000"/>
              </a:prstClr>
            </a:outerShdw>
          </a:effectLst>
        </p:spPr>
      </p:pic>
      <p:pic>
        <p:nvPicPr>
          <p:cNvPr id="3" name="Picture 2">
            <a:extLst>
              <a:ext uri="{FF2B5EF4-FFF2-40B4-BE49-F238E27FC236}">
                <a16:creationId xmlns:a16="http://schemas.microsoft.com/office/drawing/2014/main" id="{E8EE4DD7-0D4A-4CA4-8E05-245579515BD3}"/>
              </a:ext>
            </a:extLst>
          </p:cNvPr>
          <p:cNvPicPr>
            <a:picLocks noChangeAspect="1"/>
          </p:cNvPicPr>
          <p:nvPr/>
        </p:nvPicPr>
        <p:blipFill>
          <a:blip r:embed="rId3"/>
          <a:stretch>
            <a:fillRect/>
          </a:stretch>
        </p:blipFill>
        <p:spPr>
          <a:xfrm>
            <a:off x="2401538" y="939974"/>
            <a:ext cx="1941963" cy="252028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430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10592" y="259200"/>
            <a:ext cx="4522816" cy="1008112"/>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a:solidFill>
                  <a:srgbClr val="DD2905"/>
                </a:solidFill>
              </a:rPr>
              <a:t>Que regime </a:t>
            </a:r>
            <a:r>
              <a:rPr lang="en-US" sz="2500" b="1" dirty="0" err="1">
                <a:solidFill>
                  <a:srgbClr val="DD2905"/>
                </a:solidFill>
              </a:rPr>
              <a:t>venceu</a:t>
            </a:r>
            <a:r>
              <a:rPr lang="en-US" sz="2500" b="1" dirty="0">
                <a:solidFill>
                  <a:srgbClr val="DD2905"/>
                </a:solidFill>
              </a:rPr>
              <a:t>: </a:t>
            </a:r>
            <a:r>
              <a:rPr lang="en-US" sz="2500" b="1" dirty="0" err="1">
                <a:solidFill>
                  <a:srgbClr val="DD2905"/>
                </a:solidFill>
              </a:rPr>
              <a:t>Monarquia</a:t>
            </a:r>
            <a:r>
              <a:rPr lang="en-US" sz="2500" b="1" dirty="0">
                <a:solidFill>
                  <a:srgbClr val="DD2905"/>
                </a:solidFill>
              </a:rPr>
              <a:t> </a:t>
            </a:r>
            <a:r>
              <a:rPr lang="en-US" sz="2500" b="1" dirty="0" err="1">
                <a:solidFill>
                  <a:srgbClr val="DD2905"/>
                </a:solidFill>
              </a:rPr>
              <a:t>ou</a:t>
            </a:r>
            <a:r>
              <a:rPr lang="en-US" sz="2500" b="1" dirty="0">
                <a:solidFill>
                  <a:srgbClr val="DD2905"/>
                </a:solidFill>
              </a:rPr>
              <a:t> </a:t>
            </a:r>
            <a:r>
              <a:rPr lang="en-US" sz="2500" b="1" dirty="0" err="1">
                <a:solidFill>
                  <a:srgbClr val="DD2905"/>
                </a:solidFill>
              </a:rPr>
              <a:t>República</a:t>
            </a:r>
            <a:r>
              <a:rPr lang="en-US" sz="2500" b="1" dirty="0">
                <a:solidFill>
                  <a:srgbClr val="DD2905"/>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1140347990"/>
              </p:ext>
            </p:extLst>
          </p:nvPr>
        </p:nvGraphicFramePr>
        <p:xfrm>
          <a:off x="216600" y="1291006"/>
          <a:ext cx="4968552" cy="4465320"/>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899016">
                  <a:extLst>
                    <a:ext uri="{9D8B030D-6E8A-4147-A177-3AD203B41FA5}">
                      <a16:colId xmlns:a16="http://schemas.microsoft.com/office/drawing/2014/main" val="4168822096"/>
                    </a:ext>
                  </a:extLst>
                </a:gridCol>
                <a:gridCol w="4069536">
                  <a:extLst>
                    <a:ext uri="{9D8B030D-6E8A-4147-A177-3AD203B41FA5}">
                      <a16:colId xmlns:a16="http://schemas.microsoft.com/office/drawing/2014/main" val="200082578"/>
                    </a:ext>
                  </a:extLst>
                </a:gridCol>
              </a:tblGrid>
              <a:tr h="370840">
                <a:tc>
                  <a:txBody>
                    <a:bodyPr/>
                    <a:lstStyle/>
                    <a:p>
                      <a:pPr algn="ctr"/>
                      <a:r>
                        <a:rPr lang="pt-PT" sz="1200" b="1" i="0" u="none" strike="noStrike" kern="1200" baseline="0" dirty="0">
                          <a:solidFill>
                            <a:schemeClr val="bg2"/>
                          </a:solidFill>
                          <a:latin typeface="+mn-lt"/>
                          <a:ea typeface="+mn-ea"/>
                          <a:cs typeface="+mn-cs"/>
                        </a:rPr>
                        <a:t>28 de agosto </a:t>
                      </a:r>
                    </a:p>
                    <a:p>
                      <a:pPr algn="ctr"/>
                      <a:r>
                        <a:rPr lang="pt-PT" sz="1200" b="1" i="0" u="none" strike="noStrike" kern="1200" baseline="0" dirty="0">
                          <a:solidFill>
                            <a:schemeClr val="bg2"/>
                          </a:solidFill>
                          <a:latin typeface="+mn-lt"/>
                          <a:ea typeface="+mn-ea"/>
                          <a:cs typeface="+mn-cs"/>
                        </a:rPr>
                        <a:t>de 1910</a:t>
                      </a:r>
                      <a:endParaRPr lang="pt-PT" sz="1200" b="1"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r>
                        <a:rPr lang="pt-PT" sz="1300" b="0" i="0" u="none" strike="noStrike" kern="1200" baseline="0" dirty="0">
                          <a:solidFill>
                            <a:schemeClr val="bg1"/>
                          </a:solidFill>
                          <a:latin typeface="+mn-lt"/>
                          <a:ea typeface="+mn-ea"/>
                          <a:cs typeface="+mn-cs"/>
                        </a:rPr>
                        <a:t>São eleitos 14 deputados republicanos para o Parlamento (o dobro dos anteriores)</a:t>
                      </a:r>
                      <a:endParaRPr lang="pt-PT" sz="1300" dirty="0">
                        <a:solidFill>
                          <a:schemeClr val="bg1"/>
                        </a:solidFill>
                      </a:endParaRPr>
                    </a:p>
                  </a:txBody>
                  <a:tcPr anchor="ctr">
                    <a:lnB w="12700" cap="flat" cmpd="sng" algn="ctr">
                      <a:solidFill>
                        <a:schemeClr val="tx1"/>
                      </a:solidFill>
                      <a:prstDash val="solid"/>
                      <a:round/>
                      <a:headEnd type="none" w="med" len="med"/>
                      <a:tailEnd type="none" w="med" len="med"/>
                    </a:lnB>
                    <a:solidFill>
                      <a:srgbClr val="FEE2D2"/>
                    </a:solidFill>
                  </a:tcPr>
                </a:tc>
                <a:extLst>
                  <a:ext uri="{0D108BD9-81ED-4DB2-BD59-A6C34878D82A}">
                    <a16:rowId xmlns:a16="http://schemas.microsoft.com/office/drawing/2014/main" val="2861043376"/>
                  </a:ext>
                </a:extLst>
              </a:tr>
              <a:tr h="370840">
                <a:tc>
                  <a:txBody>
                    <a:bodyPr/>
                    <a:lstStyle/>
                    <a:p>
                      <a:pPr marL="0" algn="ctr" defTabSz="914400" rtl="0" eaLnBrk="1" latinLnBrk="0" hangingPunct="1"/>
                      <a:r>
                        <a:rPr lang="pt-PT" sz="1200" b="1" i="0" u="none" strike="noStrike" kern="1200" baseline="0" dirty="0">
                          <a:solidFill>
                            <a:schemeClr val="bg2"/>
                          </a:solidFill>
                          <a:latin typeface="+mn-lt"/>
                          <a:ea typeface="+mn-ea"/>
                          <a:cs typeface="+mn-cs"/>
                        </a:rPr>
                        <a:t>25 de setembro</a:t>
                      </a:r>
                    </a:p>
                    <a:p>
                      <a:pPr marL="0" algn="ctr" defTabSz="914400" rtl="0" eaLnBrk="1" latinLnBrk="0" hangingPunct="1"/>
                      <a:r>
                        <a:rPr lang="pt-PT" sz="1200" b="1" i="0" u="none" strike="noStrike" kern="1200" baseline="0" dirty="0">
                          <a:solidFill>
                            <a:schemeClr val="bg2"/>
                          </a:solidFill>
                          <a:latin typeface="+mn-lt"/>
                          <a:ea typeface="+mn-ea"/>
                          <a:cs typeface="+mn-cs"/>
                        </a:rPr>
                        <a:t>de 1910</a:t>
                      </a:r>
                    </a:p>
                  </a:txBody>
                  <a:tcPr anchor="ctr">
                    <a:lnT w="12700" cap="flat" cmpd="sng" algn="ctr">
                      <a:solidFill>
                        <a:schemeClr val="tx1"/>
                      </a:solidFill>
                      <a:prstDash val="solid"/>
                      <a:round/>
                      <a:headEnd type="none" w="med" len="med"/>
                      <a:tailEnd type="none" w="med" len="med"/>
                    </a:lnT>
                    <a:solidFill>
                      <a:srgbClr val="F87228"/>
                    </a:solidFill>
                  </a:tcPr>
                </a:tc>
                <a:tc>
                  <a:txBody>
                    <a:bodyPr/>
                    <a:lstStyle/>
                    <a:p>
                      <a:pPr marL="0" algn="l" defTabSz="914400" rtl="0" eaLnBrk="1" latinLnBrk="0" hangingPunct="1"/>
                      <a:r>
                        <a:rPr lang="pt-PT" sz="1300" b="0" i="0" u="none" strike="noStrike" kern="1200" baseline="0" dirty="0">
                          <a:solidFill>
                            <a:schemeClr val="bg1"/>
                          </a:solidFill>
                          <a:latin typeface="+mn-lt"/>
                          <a:ea typeface="+mn-ea"/>
                          <a:cs typeface="+mn-cs"/>
                        </a:rPr>
                        <a:t>O diretório do Partido Republicano Português deu luz verde à revolta, nomeando Cândido dos Reis comandante-chefe</a:t>
                      </a:r>
                    </a:p>
                  </a:txBody>
                  <a:tcPr anchor="ctr">
                    <a:lnT w="12700" cap="flat" cmpd="sng" algn="ctr">
                      <a:solidFill>
                        <a:schemeClr val="tx1"/>
                      </a:solidFill>
                      <a:prstDash val="solid"/>
                      <a:round/>
                      <a:headEnd type="none" w="med" len="med"/>
                      <a:tailEnd type="none" w="med" len="med"/>
                    </a:lnT>
                    <a:solidFill>
                      <a:srgbClr val="FEE2D2"/>
                    </a:solidFill>
                  </a:tcPr>
                </a:tc>
                <a:extLst>
                  <a:ext uri="{0D108BD9-81ED-4DB2-BD59-A6C34878D82A}">
                    <a16:rowId xmlns:a16="http://schemas.microsoft.com/office/drawing/2014/main" val="225556876"/>
                  </a:ext>
                </a:extLst>
              </a:tr>
              <a:tr h="370840">
                <a:tc>
                  <a:txBody>
                    <a:bodyPr/>
                    <a:lstStyle/>
                    <a:p>
                      <a:pPr marL="0" algn="ctr" defTabSz="914400" rtl="0" eaLnBrk="1" latinLnBrk="0" hangingPunct="1"/>
                      <a:r>
                        <a:rPr lang="pt-PT" sz="1200" b="1" i="0" u="none" strike="noStrike" kern="1200" baseline="0" dirty="0">
                          <a:solidFill>
                            <a:schemeClr val="bg2"/>
                          </a:solidFill>
                          <a:latin typeface="+mn-lt"/>
                          <a:ea typeface="+mn-ea"/>
                          <a:cs typeface="+mn-cs"/>
                        </a:rPr>
                        <a:t>29 de setembro</a:t>
                      </a:r>
                    </a:p>
                    <a:p>
                      <a:pPr marL="0" algn="ctr" defTabSz="914400" rtl="0" eaLnBrk="1" latinLnBrk="0" hangingPunct="1"/>
                      <a:r>
                        <a:rPr lang="pt-PT" sz="1200" b="1" i="0" u="none" strike="noStrike" kern="1200" baseline="0" dirty="0">
                          <a:solidFill>
                            <a:schemeClr val="bg2"/>
                          </a:solidFill>
                          <a:latin typeface="+mn-lt"/>
                          <a:ea typeface="+mn-ea"/>
                          <a:cs typeface="+mn-cs"/>
                        </a:rPr>
                        <a:t>de 1910</a:t>
                      </a:r>
                    </a:p>
                  </a:txBody>
                  <a:tcPr anchor="ctr">
                    <a:solidFill>
                      <a:srgbClr val="F87228"/>
                    </a:solidFill>
                  </a:tcPr>
                </a:tc>
                <a:tc>
                  <a:txBody>
                    <a:bodyPr/>
                    <a:lstStyle/>
                    <a:p>
                      <a:pPr marL="0" algn="l" defTabSz="914400" rtl="0" eaLnBrk="1" latinLnBrk="0" hangingPunct="1"/>
                      <a:r>
                        <a:rPr lang="pt-PT" sz="1300" b="0" i="0" u="none" strike="noStrike" kern="1200" baseline="0" dirty="0">
                          <a:solidFill>
                            <a:schemeClr val="bg1"/>
                          </a:solidFill>
                          <a:latin typeface="+mn-lt"/>
                          <a:ea typeface="+mn-ea"/>
                          <a:cs typeface="+mn-cs"/>
                        </a:rPr>
                        <a:t>Aconteceu a reunião que definiu o movimento revolucionário, com a presença da Maçonaria, da Carbonária e do Partido Republicano</a:t>
                      </a:r>
                    </a:p>
                  </a:txBody>
                  <a:tcPr anchor="ctr">
                    <a:solidFill>
                      <a:srgbClr val="FEE2D2"/>
                    </a:solidFill>
                  </a:tcPr>
                </a:tc>
                <a:extLst>
                  <a:ext uri="{0D108BD9-81ED-4DB2-BD59-A6C34878D82A}">
                    <a16:rowId xmlns:a16="http://schemas.microsoft.com/office/drawing/2014/main" val="2841415832"/>
                  </a:ext>
                </a:extLst>
              </a:tr>
              <a:tr h="370840">
                <a:tc>
                  <a:txBody>
                    <a:bodyPr/>
                    <a:lstStyle/>
                    <a:p>
                      <a:pPr marL="0" algn="ctr" defTabSz="914400" rtl="0" eaLnBrk="1" latinLnBrk="0" hangingPunct="1"/>
                      <a:r>
                        <a:rPr lang="pt-PT" sz="1200" b="1" i="0" u="none" strike="noStrike" kern="1200" baseline="0" dirty="0">
                          <a:solidFill>
                            <a:schemeClr val="bg2"/>
                          </a:solidFill>
                          <a:latin typeface="+mn-lt"/>
                          <a:ea typeface="+mn-ea"/>
                          <a:cs typeface="+mn-cs"/>
                        </a:rPr>
                        <a:t>3 de outubro</a:t>
                      </a:r>
                    </a:p>
                    <a:p>
                      <a:pPr marL="0" algn="ctr" defTabSz="914400" rtl="0" eaLnBrk="1" latinLnBrk="0" hangingPunct="1"/>
                      <a:r>
                        <a:rPr lang="pt-PT" sz="1200" b="1" i="0" u="none" strike="noStrike" kern="1200" baseline="0" dirty="0">
                          <a:solidFill>
                            <a:schemeClr val="bg2"/>
                          </a:solidFill>
                          <a:latin typeface="+mn-lt"/>
                          <a:ea typeface="+mn-ea"/>
                          <a:cs typeface="+mn-cs"/>
                        </a:rPr>
                        <a:t>de 1910</a:t>
                      </a:r>
                    </a:p>
                  </a:txBody>
                  <a:tcPr anchor="ctr">
                    <a:solidFill>
                      <a:srgbClr val="F87228"/>
                    </a:solidFill>
                  </a:tcPr>
                </a:tc>
                <a:tc>
                  <a:txBody>
                    <a:bodyPr/>
                    <a:lstStyle/>
                    <a:p>
                      <a:pPr marL="0" algn="l" defTabSz="914400" rtl="0" eaLnBrk="1" latinLnBrk="0" hangingPunct="1"/>
                      <a:r>
                        <a:rPr lang="pt-PT" sz="1300" b="0" i="0" u="none" strike="noStrike" kern="1200" baseline="0" dirty="0">
                          <a:solidFill>
                            <a:schemeClr val="bg1"/>
                          </a:solidFill>
                          <a:latin typeface="+mn-lt"/>
                          <a:ea typeface="+mn-ea"/>
                          <a:cs typeface="+mn-cs"/>
                        </a:rPr>
                        <a:t>Assassínio de Miguel Bombarda, dirigente do Partido Republicano, que tinha a função de distribuir armas aos grupos civis. Pensou-se adiar o plano, mas Cândido dos Reis decidiu avançar</a:t>
                      </a:r>
                    </a:p>
                  </a:txBody>
                  <a:tcPr anchor="ctr">
                    <a:solidFill>
                      <a:srgbClr val="FEE2D2"/>
                    </a:solidFill>
                  </a:tcPr>
                </a:tc>
                <a:extLst>
                  <a:ext uri="{0D108BD9-81ED-4DB2-BD59-A6C34878D82A}">
                    <a16:rowId xmlns:a16="http://schemas.microsoft.com/office/drawing/2014/main" val="3599970926"/>
                  </a:ext>
                </a:extLst>
              </a:tr>
              <a:tr h="370840">
                <a:tc>
                  <a:txBody>
                    <a:bodyPr/>
                    <a:lstStyle/>
                    <a:p>
                      <a:pPr marL="0" algn="ctr" defTabSz="914400" rtl="0" eaLnBrk="1" latinLnBrk="0" hangingPunct="1"/>
                      <a:r>
                        <a:rPr lang="pt-PT" sz="1200" b="1" i="0" u="none" strike="noStrike" kern="1200" baseline="0" dirty="0">
                          <a:solidFill>
                            <a:schemeClr val="bg2"/>
                          </a:solidFill>
                          <a:latin typeface="+mn-lt"/>
                          <a:ea typeface="+mn-ea"/>
                          <a:cs typeface="+mn-cs"/>
                        </a:rPr>
                        <a:t>4 de outubro </a:t>
                      </a:r>
                    </a:p>
                    <a:p>
                      <a:pPr marL="0" algn="ctr" defTabSz="914400" rtl="0" eaLnBrk="1" latinLnBrk="0" hangingPunct="1"/>
                      <a:r>
                        <a:rPr lang="pt-PT" sz="1200" b="1" i="0" u="none" strike="noStrike" kern="1200" baseline="0" dirty="0">
                          <a:solidFill>
                            <a:schemeClr val="bg2"/>
                          </a:solidFill>
                          <a:latin typeface="+mn-lt"/>
                          <a:ea typeface="+mn-ea"/>
                          <a:cs typeface="+mn-cs"/>
                        </a:rPr>
                        <a:t>de 1910 </a:t>
                      </a:r>
                    </a:p>
                  </a:txBody>
                  <a:tcPr anchor="ctr">
                    <a:solidFill>
                      <a:srgbClr val="F87228"/>
                    </a:solidFill>
                  </a:tcPr>
                </a:tc>
                <a:tc>
                  <a:txBody>
                    <a:bodyPr/>
                    <a:lstStyle/>
                    <a:p>
                      <a:pPr marL="0" algn="l" defTabSz="914400" rtl="0" eaLnBrk="1" latinLnBrk="0" hangingPunct="1"/>
                      <a:r>
                        <a:rPr lang="pt-PT" sz="1300" b="0" i="0" u="none" strike="noStrike" kern="1200" baseline="0" dirty="0">
                          <a:solidFill>
                            <a:schemeClr val="bg1"/>
                          </a:solidFill>
                          <a:latin typeface="+mn-lt"/>
                          <a:ea typeface="+mn-ea"/>
                          <a:cs typeface="+mn-cs"/>
                        </a:rPr>
                        <a:t>Na madrugada, militares republicanos e populares pegaram em armas e dirigiram-se para a Rotunda da Avenida da Liberdade, comandados por Machado dos Santos</a:t>
                      </a:r>
                    </a:p>
                  </a:txBody>
                  <a:tcPr anchor="ctr">
                    <a:solidFill>
                      <a:srgbClr val="FEE2D2"/>
                    </a:solidFill>
                  </a:tcPr>
                </a:tc>
                <a:extLst>
                  <a:ext uri="{0D108BD9-81ED-4DB2-BD59-A6C34878D82A}">
                    <a16:rowId xmlns:a16="http://schemas.microsoft.com/office/drawing/2014/main" val="2049215887"/>
                  </a:ext>
                </a:extLst>
              </a:tr>
              <a:tr h="370840">
                <a:tc>
                  <a:txBody>
                    <a:bodyPr/>
                    <a:lstStyle/>
                    <a:p>
                      <a:pPr marL="0" algn="ctr" defTabSz="914400" rtl="0" eaLnBrk="1" latinLnBrk="0" hangingPunct="1"/>
                      <a:r>
                        <a:rPr lang="pt-PT" sz="1200" b="1" i="0" u="none" strike="noStrike" kern="1200" baseline="0" dirty="0">
                          <a:solidFill>
                            <a:schemeClr val="bg2"/>
                          </a:solidFill>
                          <a:latin typeface="+mn-lt"/>
                          <a:ea typeface="+mn-ea"/>
                          <a:cs typeface="+mn-cs"/>
                        </a:rPr>
                        <a:t>5 de outubro </a:t>
                      </a:r>
                    </a:p>
                    <a:p>
                      <a:pPr marL="0" algn="ctr" defTabSz="914400" rtl="0" eaLnBrk="1" latinLnBrk="0" hangingPunct="1"/>
                      <a:r>
                        <a:rPr lang="pt-PT" sz="1200" b="1" i="0" u="none" strike="noStrike" kern="1200" baseline="0" dirty="0">
                          <a:solidFill>
                            <a:schemeClr val="bg2"/>
                          </a:solidFill>
                          <a:latin typeface="+mn-lt"/>
                          <a:ea typeface="+mn-ea"/>
                          <a:cs typeface="+mn-cs"/>
                        </a:rPr>
                        <a:t>de 1910 </a:t>
                      </a:r>
                    </a:p>
                  </a:txBody>
                  <a:tcPr anchor="ctr">
                    <a:solidFill>
                      <a:srgbClr val="F87228"/>
                    </a:solidFill>
                  </a:tcPr>
                </a:tc>
                <a:tc>
                  <a:txBody>
                    <a:bodyPr/>
                    <a:lstStyle/>
                    <a:p>
                      <a:pPr marL="0" algn="l" defTabSz="914400" rtl="0" eaLnBrk="1" latinLnBrk="0" hangingPunct="1"/>
                      <a:r>
                        <a:rPr lang="pt-PT" sz="1300" b="0" i="0" u="none" strike="noStrike" kern="1200" baseline="0" dirty="0">
                          <a:solidFill>
                            <a:schemeClr val="bg1"/>
                          </a:solidFill>
                          <a:latin typeface="+mn-lt"/>
                          <a:ea typeface="+mn-ea"/>
                          <a:cs typeface="+mn-cs"/>
                        </a:rPr>
                        <a:t>A revolução republicana saiu vitoriosa e foi proclamada a República da varanda da Câmara Municipal de Lisboa por José Relvas</a:t>
                      </a:r>
                    </a:p>
                  </a:txBody>
                  <a:tcPr anchor="ctr">
                    <a:solidFill>
                      <a:srgbClr val="FEE2D2"/>
                    </a:solidFill>
                  </a:tcPr>
                </a:tc>
                <a:extLst>
                  <a:ext uri="{0D108BD9-81ED-4DB2-BD59-A6C34878D82A}">
                    <a16:rowId xmlns:a16="http://schemas.microsoft.com/office/drawing/2014/main" val="2913350136"/>
                  </a:ext>
                </a:extLst>
              </a:tr>
            </a:tbl>
          </a:graphicData>
        </a:graphic>
      </p:graphicFrame>
      <p:pic>
        <p:nvPicPr>
          <p:cNvPr id="8" name="Picture 7"/>
          <p:cNvPicPr>
            <a:picLocks noChangeAspect="1"/>
          </p:cNvPicPr>
          <p:nvPr/>
        </p:nvPicPr>
        <p:blipFill rotWithShape="1">
          <a:blip r:embed="rId2" cstate="print"/>
          <a:srcRect r="5326"/>
          <a:stretch/>
        </p:blipFill>
        <p:spPr>
          <a:xfrm>
            <a:off x="5181974" y="1280119"/>
            <a:ext cx="3962026" cy="3229747"/>
          </a:xfrm>
          <a:prstGeom prst="rect">
            <a:avLst/>
          </a:prstGeom>
          <a:effectLst>
            <a:outerShdw blurRad="50800" dist="38100" dir="13500000" algn="br" rotWithShape="0">
              <a:prstClr val="black">
                <a:alpha val="40000"/>
              </a:prstClr>
            </a:outerShdw>
          </a:effectLst>
        </p:spPr>
      </p:pic>
      <p:pic>
        <p:nvPicPr>
          <p:cNvPr id="7" name="Picture 6"/>
          <p:cNvPicPr>
            <a:picLocks noChangeAspect="1"/>
          </p:cNvPicPr>
          <p:nvPr/>
        </p:nvPicPr>
        <p:blipFill rotWithShape="1">
          <a:blip r:embed="rId3" cstate="print">
            <a:clrChange>
              <a:clrFrom>
                <a:srgbClr val="FFFFFF"/>
              </a:clrFrom>
              <a:clrTo>
                <a:srgbClr val="FFFFFF">
                  <a:alpha val="0"/>
                </a:srgbClr>
              </a:clrTo>
            </a:clrChange>
          </a:blip>
          <a:srcRect r="29708"/>
          <a:stretch/>
        </p:blipFill>
        <p:spPr>
          <a:xfrm>
            <a:off x="5180722" y="3116698"/>
            <a:ext cx="3963278" cy="314329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455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40000" y="709200"/>
            <a:ext cx="6264696" cy="936104"/>
          </a:xfrm>
          <a:prstGeom prst="rect">
            <a:avLst/>
          </a:prstGeom>
        </p:spPr>
        <p:txBody>
          <a:bodyPr/>
          <a:lstStyle>
            <a:lvl1pPr algn="ctr" defTabSz="914400" rtl="0" eaLnBrk="1" latinLnBrk="0" hangingPunct="1">
              <a:spcBef>
                <a:spcPct val="0"/>
              </a:spcBef>
              <a:buNone/>
              <a:defRPr sz="3600" kern="1200">
                <a:solidFill>
                  <a:srgbClr val="96C832"/>
                </a:solidFill>
                <a:latin typeface="Arial" pitchFamily="34" charset="0"/>
                <a:ea typeface="+mj-ea"/>
                <a:cs typeface="Arial" pitchFamily="34" charset="0"/>
              </a:defRPr>
            </a:lvl1pPr>
          </a:lstStyle>
          <a:p>
            <a:r>
              <a:rPr lang="en-US" sz="2500" b="1" dirty="0" err="1">
                <a:solidFill>
                  <a:srgbClr val="DD2905"/>
                </a:solidFill>
              </a:rPr>
              <a:t>Quais</a:t>
            </a:r>
            <a:r>
              <a:rPr lang="en-US" sz="2500" b="1" dirty="0">
                <a:solidFill>
                  <a:srgbClr val="DD2905"/>
                </a:solidFill>
              </a:rPr>
              <a:t> </a:t>
            </a:r>
            <a:r>
              <a:rPr lang="en-US" sz="2500" b="1" dirty="0" err="1">
                <a:solidFill>
                  <a:srgbClr val="DD2905"/>
                </a:solidFill>
              </a:rPr>
              <a:t>foram</a:t>
            </a:r>
            <a:r>
              <a:rPr lang="en-US" sz="2500" b="1" dirty="0">
                <a:solidFill>
                  <a:srgbClr val="DD2905"/>
                </a:solidFill>
              </a:rPr>
              <a:t> as </a:t>
            </a:r>
            <a:r>
              <a:rPr lang="en-US" sz="2500" b="1" dirty="0" err="1">
                <a:solidFill>
                  <a:srgbClr val="DD2905"/>
                </a:solidFill>
              </a:rPr>
              <a:t>mudanças</a:t>
            </a:r>
            <a:r>
              <a:rPr lang="en-US" sz="2500" b="1" dirty="0">
                <a:solidFill>
                  <a:srgbClr val="DD2905"/>
                </a:solidFill>
              </a:rPr>
              <a:t> da </a:t>
            </a:r>
            <a:r>
              <a:rPr lang="en-US" sz="2500" b="1" dirty="0" err="1">
                <a:solidFill>
                  <a:srgbClr val="DD2905"/>
                </a:solidFill>
              </a:rPr>
              <a:t>Monarquia</a:t>
            </a:r>
            <a:r>
              <a:rPr lang="en-US" sz="2500" b="1" dirty="0">
                <a:solidFill>
                  <a:srgbClr val="DD2905"/>
                </a:solidFill>
              </a:rPr>
              <a:t> para a </a:t>
            </a:r>
            <a:r>
              <a:rPr lang="en-US" sz="2500" b="1" dirty="0" err="1">
                <a:solidFill>
                  <a:srgbClr val="DD2905"/>
                </a:solidFill>
              </a:rPr>
              <a:t>República</a:t>
            </a:r>
            <a:r>
              <a:rPr lang="en-US" sz="2500" b="1" dirty="0">
                <a:solidFill>
                  <a:srgbClr val="DD2905"/>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2522556292"/>
              </p:ext>
            </p:extLst>
          </p:nvPr>
        </p:nvGraphicFramePr>
        <p:xfrm>
          <a:off x="647564" y="1988841"/>
          <a:ext cx="7848872" cy="3456383"/>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2616291">
                  <a:extLst>
                    <a:ext uri="{9D8B030D-6E8A-4147-A177-3AD203B41FA5}">
                      <a16:colId xmlns:a16="http://schemas.microsoft.com/office/drawing/2014/main" val="2077624670"/>
                    </a:ext>
                  </a:extLst>
                </a:gridCol>
                <a:gridCol w="2280869">
                  <a:extLst>
                    <a:ext uri="{9D8B030D-6E8A-4147-A177-3AD203B41FA5}">
                      <a16:colId xmlns:a16="http://schemas.microsoft.com/office/drawing/2014/main" val="1484019069"/>
                    </a:ext>
                  </a:extLst>
                </a:gridCol>
                <a:gridCol w="2951712">
                  <a:extLst>
                    <a:ext uri="{9D8B030D-6E8A-4147-A177-3AD203B41FA5}">
                      <a16:colId xmlns:a16="http://schemas.microsoft.com/office/drawing/2014/main" val="132589132"/>
                    </a:ext>
                  </a:extLst>
                </a:gridCol>
              </a:tblGrid>
              <a:tr h="816165">
                <a:tc>
                  <a:txBody>
                    <a:bodyPr/>
                    <a:lstStyle/>
                    <a:p>
                      <a:pPr algn="ctr"/>
                      <a:r>
                        <a:rPr lang="pt-PT" sz="1800" b="1" i="0" u="none" strike="noStrike" kern="1200" baseline="0" dirty="0">
                          <a:solidFill>
                            <a:schemeClr val="bg2"/>
                          </a:solidFill>
                          <a:latin typeface="+mn-lt"/>
                          <a:ea typeface="+mn-ea"/>
                          <a:cs typeface="+mn-cs"/>
                        </a:rPr>
                        <a:t>Monarquia</a:t>
                      </a:r>
                      <a:endParaRPr lang="pt-PT"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tc>
                  <a:txBody>
                    <a:bodyPr/>
                    <a:lstStyle/>
                    <a:p>
                      <a:pPr algn="ctr"/>
                      <a:endParaRPr lang="pt-PT" sz="3600" b="1" i="0" dirty="0">
                        <a:solidFill>
                          <a:srgbClr val="F87228"/>
                        </a:solidFill>
                        <a:latin typeface="Arial (headings)"/>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PT" sz="1800" b="1" i="0" u="none" strike="noStrike" kern="1200" baseline="0" dirty="0">
                          <a:solidFill>
                            <a:schemeClr val="bg2"/>
                          </a:solidFill>
                          <a:latin typeface="+mn-lt"/>
                          <a:ea typeface="+mn-ea"/>
                          <a:cs typeface="+mn-cs"/>
                        </a:rPr>
                        <a:t>República</a:t>
                      </a:r>
                      <a:endParaRPr lang="pt-PT" dirty="0">
                        <a:solidFill>
                          <a:schemeClr val="bg2"/>
                        </a:solidFill>
                      </a:endParaRPr>
                    </a:p>
                  </a:txBody>
                  <a:tcPr anchor="ctr">
                    <a:lnB w="12700" cap="flat" cmpd="sng" algn="ctr">
                      <a:solidFill>
                        <a:schemeClr val="tx1"/>
                      </a:solidFill>
                      <a:prstDash val="solid"/>
                      <a:round/>
                      <a:headEnd type="none" w="med" len="med"/>
                      <a:tailEnd type="none" w="med" len="med"/>
                    </a:lnB>
                    <a:solidFill>
                      <a:srgbClr val="F87228"/>
                    </a:solidFill>
                  </a:tcPr>
                </a:tc>
                <a:extLst>
                  <a:ext uri="{0D108BD9-81ED-4DB2-BD59-A6C34878D82A}">
                    <a16:rowId xmlns:a16="http://schemas.microsoft.com/office/drawing/2014/main" val="1230250480"/>
                  </a:ext>
                </a:extLst>
              </a:tr>
              <a:tr h="640109">
                <a:tc>
                  <a:txBody>
                    <a:bodyPr/>
                    <a:lstStyle/>
                    <a:p>
                      <a:pPr algn="l"/>
                      <a:r>
                        <a:rPr lang="pt-PT" sz="1600" b="1" i="0" u="none" strike="noStrike" kern="1200" baseline="0" dirty="0">
                          <a:solidFill>
                            <a:schemeClr val="dk1"/>
                          </a:solidFill>
                          <a:latin typeface="+mn-lt"/>
                          <a:ea typeface="+mn-ea"/>
                          <a:cs typeface="+mn-cs"/>
                        </a:rPr>
                        <a:t>Rei</a:t>
                      </a:r>
                      <a:endParaRPr lang="pt-PT" sz="1600" dirty="0"/>
                    </a:p>
                  </a:txBody>
                  <a:tcPr anchor="ctr">
                    <a:lnT w="12700" cap="flat" cmpd="sng" algn="ctr">
                      <a:solidFill>
                        <a:schemeClr val="tx1"/>
                      </a:solidFill>
                      <a:prstDash val="solid"/>
                      <a:round/>
                      <a:headEnd type="none" w="med" len="med"/>
                      <a:tailEnd type="none" w="med" len="med"/>
                    </a:lnT>
                    <a:solidFill>
                      <a:srgbClr val="FEE2D2"/>
                    </a:solidFill>
                  </a:tcPr>
                </a:tc>
                <a:tc>
                  <a:txBody>
                    <a:bodyPr/>
                    <a:lstStyle/>
                    <a:p>
                      <a:pPr algn="ctr"/>
                      <a:r>
                        <a:rPr lang="pt-PT" sz="1600" b="1" i="0" u="none" strike="noStrike" kern="1200" baseline="0" dirty="0">
                          <a:solidFill>
                            <a:schemeClr val="dk1"/>
                          </a:solidFill>
                          <a:latin typeface="+mn-lt"/>
                          <a:ea typeface="+mn-ea"/>
                          <a:cs typeface="+mn-cs"/>
                        </a:rPr>
                        <a:t>Chefe de Estado</a:t>
                      </a:r>
                      <a:endParaRPr lang="pt-PT" sz="1600" dirty="0"/>
                    </a:p>
                  </a:txBody>
                  <a:tcPr anchor="ctr">
                    <a:lnT w="12700" cap="flat" cmpd="sng" algn="ctr">
                      <a:solidFill>
                        <a:schemeClr val="tx1"/>
                      </a:solidFill>
                      <a:prstDash val="solid"/>
                      <a:round/>
                      <a:headEnd type="none" w="med" len="med"/>
                      <a:tailEnd type="none" w="med" len="med"/>
                    </a:lnT>
                    <a:solidFill>
                      <a:srgbClr val="FBAA7D"/>
                    </a:solidFill>
                  </a:tcPr>
                </a:tc>
                <a:tc>
                  <a:txBody>
                    <a:bodyPr/>
                    <a:lstStyle/>
                    <a:p>
                      <a:pPr algn="l"/>
                      <a:r>
                        <a:rPr lang="pt-PT" sz="1600" b="1" i="0" u="none" strike="noStrike" kern="1200" baseline="0" dirty="0">
                          <a:solidFill>
                            <a:schemeClr val="dk1"/>
                          </a:solidFill>
                          <a:latin typeface="+mn-lt"/>
                          <a:ea typeface="+mn-ea"/>
                          <a:cs typeface="+mn-cs"/>
                        </a:rPr>
                        <a:t>Presidente da República</a:t>
                      </a:r>
                      <a:endParaRPr lang="pt-PT" sz="1600" dirty="0"/>
                    </a:p>
                  </a:txBody>
                  <a:tcPr anchor="ctr">
                    <a:lnT w="12700" cap="flat" cmpd="sng" algn="ctr">
                      <a:solidFill>
                        <a:schemeClr val="tx1"/>
                      </a:solidFill>
                      <a:prstDash val="solid"/>
                      <a:round/>
                      <a:headEnd type="none" w="med" len="med"/>
                      <a:tailEnd type="none" w="med" len="med"/>
                    </a:lnT>
                    <a:solidFill>
                      <a:srgbClr val="FEE2D2"/>
                    </a:solidFill>
                  </a:tcPr>
                </a:tc>
                <a:extLst>
                  <a:ext uri="{0D108BD9-81ED-4DB2-BD59-A6C34878D82A}">
                    <a16:rowId xmlns:a16="http://schemas.microsoft.com/office/drawing/2014/main" val="2990216316"/>
                  </a:ext>
                </a:extLst>
              </a:tr>
              <a:tr h="1338426">
                <a:tc>
                  <a:txBody>
                    <a:bodyPr/>
                    <a:lstStyle/>
                    <a:p>
                      <a:pPr algn="l"/>
                      <a:r>
                        <a:rPr lang="pt-PT" sz="1600" b="1" i="0" u="none" strike="noStrike" kern="1200" baseline="0" dirty="0">
                          <a:solidFill>
                            <a:schemeClr val="dk1"/>
                          </a:solidFill>
                          <a:latin typeface="+mn-lt"/>
                          <a:ea typeface="+mn-ea"/>
                          <a:cs typeface="+mn-cs"/>
                        </a:rPr>
                        <a:t>Sucessão hereditária</a:t>
                      </a:r>
                      <a:endParaRPr lang="pt-PT" sz="1600" dirty="0"/>
                    </a:p>
                  </a:txBody>
                  <a:tcPr anchor="ctr">
                    <a:solidFill>
                      <a:srgbClr val="FEE2D2"/>
                    </a:solidFill>
                  </a:tcPr>
                </a:tc>
                <a:tc>
                  <a:txBody>
                    <a:bodyPr/>
                    <a:lstStyle/>
                    <a:p>
                      <a:pPr algn="ctr"/>
                      <a:r>
                        <a:rPr lang="pt-PT" sz="1600" b="1" i="0" u="none" strike="noStrike" kern="1200" baseline="0" dirty="0">
                          <a:solidFill>
                            <a:schemeClr val="dk1"/>
                          </a:solidFill>
                          <a:latin typeface="+mn-lt"/>
                          <a:ea typeface="+mn-ea"/>
                          <a:cs typeface="+mn-cs"/>
                        </a:rPr>
                        <a:t>Mandato</a:t>
                      </a:r>
                      <a:endParaRPr lang="pt-PT" sz="1600" dirty="0"/>
                    </a:p>
                  </a:txBody>
                  <a:tcPr anchor="ctr">
                    <a:solidFill>
                      <a:srgbClr val="FBAA7D"/>
                    </a:solidFill>
                  </a:tcPr>
                </a:tc>
                <a:tc>
                  <a:txBody>
                    <a:bodyPr/>
                    <a:lstStyle/>
                    <a:p>
                      <a:pPr algn="l"/>
                      <a:r>
                        <a:rPr lang="pt-PT" sz="1600" b="1" i="0" u="none" strike="noStrike" kern="1200" baseline="0" dirty="0">
                          <a:solidFill>
                            <a:schemeClr val="dk1"/>
                          </a:solidFill>
                          <a:latin typeface="+mn-lt"/>
                          <a:ea typeface="+mn-ea"/>
                          <a:cs typeface="+mn-cs"/>
                        </a:rPr>
                        <a:t>Escolhido pelos deputados no Parlamento que eram eleitos pelos cidadãos eleitores</a:t>
                      </a:r>
                      <a:endParaRPr lang="pt-PT" sz="1600" dirty="0"/>
                    </a:p>
                  </a:txBody>
                  <a:tcPr anchor="ctr">
                    <a:solidFill>
                      <a:srgbClr val="FEE2D2"/>
                    </a:solidFill>
                  </a:tcPr>
                </a:tc>
                <a:extLst>
                  <a:ext uri="{0D108BD9-81ED-4DB2-BD59-A6C34878D82A}">
                    <a16:rowId xmlns:a16="http://schemas.microsoft.com/office/drawing/2014/main" val="4213588703"/>
                  </a:ext>
                </a:extLst>
              </a:tr>
              <a:tr h="661683">
                <a:tc>
                  <a:txBody>
                    <a:bodyPr/>
                    <a:lstStyle/>
                    <a:p>
                      <a:pPr algn="l"/>
                      <a:r>
                        <a:rPr lang="pt-PT" sz="1600" b="1" i="0" u="none" strike="noStrike" kern="1200" baseline="0" dirty="0">
                          <a:solidFill>
                            <a:schemeClr val="dk1"/>
                          </a:solidFill>
                          <a:latin typeface="+mn-lt"/>
                          <a:ea typeface="+mn-ea"/>
                          <a:cs typeface="+mn-cs"/>
                        </a:rPr>
                        <a:t>Vitalício</a:t>
                      </a:r>
                      <a:endParaRPr lang="pt-PT" sz="1600" dirty="0"/>
                    </a:p>
                  </a:txBody>
                  <a:tcPr anchor="ctr">
                    <a:solidFill>
                      <a:srgbClr val="FEE2D2"/>
                    </a:solidFill>
                  </a:tcPr>
                </a:tc>
                <a:tc>
                  <a:txBody>
                    <a:bodyPr/>
                    <a:lstStyle/>
                    <a:p>
                      <a:pPr algn="ctr"/>
                      <a:r>
                        <a:rPr lang="pt-PT" sz="1600" b="1" i="0" u="none" strike="noStrike" kern="1200" baseline="0" dirty="0">
                          <a:solidFill>
                            <a:schemeClr val="dk1"/>
                          </a:solidFill>
                          <a:latin typeface="+mn-lt"/>
                          <a:ea typeface="+mn-ea"/>
                          <a:cs typeface="+mn-cs"/>
                        </a:rPr>
                        <a:t>Duração do mandato</a:t>
                      </a:r>
                      <a:endParaRPr lang="pt-PT" sz="1600" dirty="0"/>
                    </a:p>
                  </a:txBody>
                  <a:tcPr anchor="ctr">
                    <a:solidFill>
                      <a:srgbClr val="FBAA7D"/>
                    </a:solidFill>
                  </a:tcPr>
                </a:tc>
                <a:tc>
                  <a:txBody>
                    <a:bodyPr/>
                    <a:lstStyle/>
                    <a:p>
                      <a:pPr algn="l"/>
                      <a:r>
                        <a:rPr lang="pt-PT" sz="1600" b="1" i="0" u="none" strike="noStrike" kern="1200" baseline="0" dirty="0">
                          <a:solidFill>
                            <a:schemeClr val="dk1"/>
                          </a:solidFill>
                          <a:latin typeface="+mn-lt"/>
                          <a:ea typeface="+mn-ea"/>
                          <a:cs typeface="+mn-cs"/>
                        </a:rPr>
                        <a:t>4 anos</a:t>
                      </a:r>
                      <a:endParaRPr lang="pt-PT" sz="1600" dirty="0"/>
                    </a:p>
                  </a:txBody>
                  <a:tcPr anchor="ctr">
                    <a:solidFill>
                      <a:srgbClr val="FEE2D2"/>
                    </a:solidFill>
                  </a:tcPr>
                </a:tc>
                <a:extLst>
                  <a:ext uri="{0D108BD9-81ED-4DB2-BD59-A6C34878D82A}">
                    <a16:rowId xmlns:a16="http://schemas.microsoft.com/office/drawing/2014/main" val="3691402187"/>
                  </a:ext>
                </a:extLst>
              </a:tr>
            </a:tbl>
          </a:graphicData>
        </a:graphic>
      </p:graphicFrame>
    </p:spTree>
    <p:extLst>
      <p:ext uri="{BB962C8B-B14F-4D97-AF65-F5344CB8AC3E}">
        <p14:creationId xmlns:p14="http://schemas.microsoft.com/office/powerpoint/2010/main" val="406767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17d3c2dd6c49f91c56733f5c8ceaa537f2b0ec"/>
  <p:tag name="ISPRING_RESOURCE_PATHS_HASH_PRESENTER" val="28fb7fa87b8a93858f9dabae44f4f1f849abaa22"/>
</p:tagLst>
</file>

<file path=ppt/theme/theme1.xml><?xml version="1.0" encoding="utf-8"?>
<a:theme xmlns:a="http://schemas.openxmlformats.org/drawingml/2006/main" name="Office Theme">
  <a:themeElements>
    <a:clrScheme name="Raiz">
      <a:dk1>
        <a:srgbClr val="555555"/>
      </a:dk1>
      <a:lt1>
        <a:srgbClr val="555555"/>
      </a:lt1>
      <a:dk2>
        <a:srgbClr val="FFFFFF"/>
      </a:dk2>
      <a:lt2>
        <a:srgbClr val="FFFFFF"/>
      </a:lt2>
      <a:accent1>
        <a:srgbClr val="96C832"/>
      </a:accent1>
      <a:accent2>
        <a:srgbClr val="7F7F7F"/>
      </a:accent2>
      <a:accent3>
        <a:srgbClr val="92D050"/>
      </a:accent3>
      <a:accent4>
        <a:srgbClr val="96C832"/>
      </a:accent4>
      <a:accent5>
        <a:srgbClr val="7F7F7F"/>
      </a:accent5>
      <a:accent6>
        <a:srgbClr val="555555"/>
      </a:accent6>
      <a:hlink>
        <a:srgbClr val="96C832"/>
      </a:hlink>
      <a:folHlink>
        <a:srgbClr val="555555"/>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1969</TotalTime>
  <Words>1832</Words>
  <Application>Microsoft Office PowerPoint</Application>
  <PresentationFormat>Apresentação no Ecrã (4:3)</PresentationFormat>
  <Paragraphs>238</Paragraphs>
  <Slides>21</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21</vt:i4>
      </vt:variant>
    </vt:vector>
  </HeadingPairs>
  <TitlesOfParts>
    <vt:vector size="28" baseType="lpstr">
      <vt:lpstr>Arial</vt:lpstr>
      <vt:lpstr>Arial (Body)</vt:lpstr>
      <vt:lpstr>Arial (headings)</vt:lpstr>
      <vt:lpstr>Calibri</vt:lpstr>
      <vt:lpstr>Symbol</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Bloco Gráfico, Lda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csmartins</dc:creator>
  <cp:lastModifiedBy>Rita Moura de Oliveira</cp:lastModifiedBy>
  <cp:revision>123</cp:revision>
  <dcterms:created xsi:type="dcterms:W3CDTF">2011-12-12T15:36:58Z</dcterms:created>
  <dcterms:modified xsi:type="dcterms:W3CDTF">2018-01-31T17:44:35Z</dcterms:modified>
</cp:coreProperties>
</file>